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ExtraBold" panose="00000900000000000000" pitchFamily="2" charset="0"/>
      <p:bold r:id="rId12"/>
      <p:boldItalic r:id="rId13"/>
    </p:embeddedFont>
    <p:embeddedFont>
      <p:font typeface="Montserrat SemiBold" panose="00000700000000000000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1348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jcuQv9GzkN5gOT3xSTSsT+U2xu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30" autoAdjust="0"/>
    <p:restoredTop sz="94660"/>
  </p:normalViewPr>
  <p:slideViewPr>
    <p:cSldViewPr snapToGrid="0">
      <p:cViewPr varScale="1">
        <p:scale>
          <a:sx n="13" d="100"/>
          <a:sy n="13" d="100"/>
        </p:scale>
        <p:origin x="1908" y="128"/>
      </p:cViewPr>
      <p:guideLst>
        <p:guide orient="horz" pos="9536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highlight>
                <a:srgbClr val="FFFFFF"/>
              </a:highlight>
            </a:endParaRPr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ção 01 somente título">
  <p:cSld name="Opção 01 soment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 rot="5400000">
            <a:off x="26162885" y="5780907"/>
            <a:ext cx="19370533" cy="96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 rot="5400000">
            <a:off x="6544495" y="-3493242"/>
            <a:ext cx="19370533" cy="2817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desta apresentação">
  <p:cSld name="Capa desta apresentaçã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1" y="0"/>
            <a:ext cx="42803764" cy="30275213"/>
          </a:xfrm>
          <a:prstGeom prst="rect">
            <a:avLst/>
          </a:prstGeom>
          <a:solidFill>
            <a:srgbClr val="5250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0"/>
              <a:buFont typeface="Arial"/>
              <a:buNone/>
            </a:pPr>
            <a:endParaRPr sz="632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-3237748" y="11416278"/>
            <a:ext cx="13862123" cy="7386622"/>
          </a:xfrm>
          <a:prstGeom prst="triangle">
            <a:avLst>
              <a:gd name="adj" fmla="val 50000"/>
            </a:avLst>
          </a:prstGeom>
          <a:solidFill>
            <a:srgbClr val="FFB5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0"/>
              <a:buFont typeface="Arial"/>
              <a:buNone/>
            </a:pPr>
            <a:endParaRPr sz="632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 rot="5400000">
            <a:off x="-6903011" y="9461860"/>
            <a:ext cx="21192648" cy="1129544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0"/>
              <a:buFont typeface="Arial"/>
              <a:buNone/>
            </a:pPr>
            <a:endParaRPr sz="632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6" descr="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2091" y="12104476"/>
            <a:ext cx="21344852" cy="601020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896434" y="27135575"/>
            <a:ext cx="29992361" cy="9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</a:pPr>
            <a:r>
              <a:rPr lang="pt-BR" sz="561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Rio de Janeiro | São Paulo | Belo Horizonte | Brasília | Fortaleza | Curitiba</a:t>
            </a:r>
            <a:endParaRPr sz="561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140189" y="7064222"/>
            <a:ext cx="38523388" cy="1998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381203" y="19454634"/>
            <a:ext cx="36383197" cy="601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24"/>
              <a:buFont typeface="Calibri"/>
              <a:buNone/>
              <a:defRPr sz="18724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381203" y="12831928"/>
            <a:ext cx="36383197" cy="662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rgbClr val="888888"/>
              </a:buClr>
              <a:buSzPts val="9362"/>
              <a:buNone/>
              <a:defRPr sz="936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rgbClr val="888888"/>
              </a:buClr>
              <a:buSzPts val="8426"/>
              <a:buNone/>
              <a:defRPr sz="84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rgbClr val="888888"/>
              </a:buClr>
              <a:buSzPts val="7489"/>
              <a:buNone/>
              <a:defRPr sz="748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rgbClr val="888888"/>
              </a:buClr>
              <a:buSzPts val="6553"/>
              <a:buNone/>
              <a:defRPr sz="655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2140189" y="5298172"/>
            <a:ext cx="18904994" cy="1498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060894" algn="l">
              <a:lnSpc>
                <a:spcPct val="100000"/>
              </a:lnSpc>
              <a:spcBef>
                <a:spcPts val="2621"/>
              </a:spcBef>
              <a:spcAft>
                <a:spcPts val="0"/>
              </a:spcAft>
              <a:buClr>
                <a:schemeClr val="dk1"/>
              </a:buClr>
              <a:buSzPts val="13107"/>
              <a:buChar char="•"/>
              <a:defRPr sz="13107"/>
            </a:lvl1pPr>
            <a:lvl2pPr marL="914400" lvl="1" indent="-941959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Char char="–"/>
              <a:defRPr sz="11234"/>
            </a:lvl2pPr>
            <a:lvl3pPr marL="1371600" lvl="2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3pPr>
            <a:lvl4pPr marL="1828800" lvl="3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–"/>
              <a:defRPr sz="8426"/>
            </a:lvl4pPr>
            <a:lvl5pPr marL="2286000" lvl="4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»"/>
              <a:defRPr sz="8426"/>
            </a:lvl5pPr>
            <a:lvl6pPr marL="2743200" lvl="5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6pPr>
            <a:lvl7pPr marL="3200400" lvl="6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7pPr>
            <a:lvl8pPr marL="3657600" lvl="7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8pPr>
            <a:lvl9pPr marL="4114800" lvl="8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21758580" y="5298172"/>
            <a:ext cx="18904994" cy="1498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060894" algn="l">
              <a:lnSpc>
                <a:spcPct val="100000"/>
              </a:lnSpc>
              <a:spcBef>
                <a:spcPts val="2621"/>
              </a:spcBef>
              <a:spcAft>
                <a:spcPts val="0"/>
              </a:spcAft>
              <a:buClr>
                <a:schemeClr val="dk1"/>
              </a:buClr>
              <a:buSzPts val="13107"/>
              <a:buChar char="•"/>
              <a:defRPr sz="13107"/>
            </a:lvl1pPr>
            <a:lvl2pPr marL="914400" lvl="1" indent="-941959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Char char="–"/>
              <a:defRPr sz="11234"/>
            </a:lvl2pPr>
            <a:lvl3pPr marL="1371600" lvl="2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3pPr>
            <a:lvl4pPr marL="1828800" lvl="3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–"/>
              <a:defRPr sz="8426"/>
            </a:lvl4pPr>
            <a:lvl5pPr marL="2286000" lvl="4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»"/>
              <a:defRPr sz="8426"/>
            </a:lvl5pPr>
            <a:lvl6pPr marL="2743200" lvl="5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6pPr>
            <a:lvl7pPr marL="3200400" lvl="6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7pPr>
            <a:lvl8pPr marL="3657600" lvl="7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8pPr>
            <a:lvl9pPr marL="4114800" lvl="8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96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140188" y="6776887"/>
            <a:ext cx="18912429" cy="28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None/>
              <a:defRPr sz="11234" b="1"/>
            </a:lvl1pPr>
            <a:lvl2pPr marL="914400" lvl="1" indent="-228600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None/>
              <a:defRPr sz="9362" b="1"/>
            </a:lvl2pPr>
            <a:lvl3pPr marL="1371600" lvl="2" indent="-228600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None/>
              <a:defRPr sz="8426" b="1"/>
            </a:lvl3pPr>
            <a:lvl4pPr marL="1828800" lvl="3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4pPr>
            <a:lvl5pPr marL="2286000" lvl="4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5pPr>
            <a:lvl6pPr marL="2743200" lvl="5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6pPr>
            <a:lvl7pPr marL="3200400" lvl="6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7pPr>
            <a:lvl8pPr marL="3657600" lvl="7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8pPr>
            <a:lvl9pPr marL="4114800" lvl="8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2140188" y="9601166"/>
            <a:ext cx="18912429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1959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Char char="•"/>
              <a:defRPr sz="11234"/>
            </a:lvl1pPr>
            <a:lvl2pPr marL="914400" lvl="1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–"/>
              <a:defRPr sz="9362"/>
            </a:lvl2pPr>
            <a:lvl3pPr marL="1371600" lvl="2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3pPr>
            <a:lvl4pPr marL="1828800" lvl="3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–"/>
              <a:defRPr sz="7489"/>
            </a:lvl4pPr>
            <a:lvl5pPr marL="2286000" lvl="4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»"/>
              <a:defRPr sz="7489"/>
            </a:lvl5pPr>
            <a:lvl6pPr marL="2743200" lvl="5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6pPr>
            <a:lvl7pPr marL="3200400" lvl="6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7pPr>
            <a:lvl8pPr marL="3657600" lvl="7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8pPr>
            <a:lvl9pPr marL="4114800" lvl="8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21743730" y="6776887"/>
            <a:ext cx="18919858" cy="28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None/>
              <a:defRPr sz="11234" b="1"/>
            </a:lvl1pPr>
            <a:lvl2pPr marL="914400" lvl="1" indent="-228600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None/>
              <a:defRPr sz="9362" b="1"/>
            </a:lvl2pPr>
            <a:lvl3pPr marL="1371600" lvl="2" indent="-228600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None/>
              <a:defRPr sz="8426" b="1"/>
            </a:lvl3pPr>
            <a:lvl4pPr marL="1828800" lvl="3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4pPr>
            <a:lvl5pPr marL="2286000" lvl="4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5pPr>
            <a:lvl6pPr marL="2743200" lvl="5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6pPr>
            <a:lvl7pPr marL="3200400" lvl="6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7pPr>
            <a:lvl8pPr marL="3657600" lvl="7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8pPr>
            <a:lvl9pPr marL="4114800" lvl="8" indent="-228600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None/>
              <a:defRPr sz="7489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4"/>
          </p:nvPr>
        </p:nvSpPr>
        <p:spPr>
          <a:xfrm>
            <a:off x="21743730" y="9601166"/>
            <a:ext cx="18919858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1959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Char char="•"/>
              <a:defRPr sz="11234"/>
            </a:lvl1pPr>
            <a:lvl2pPr marL="914400" lvl="1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–"/>
              <a:defRPr sz="9362"/>
            </a:lvl2pPr>
            <a:lvl3pPr marL="1371600" lvl="2" indent="-763651" algn="l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8426"/>
              <a:buChar char="•"/>
              <a:defRPr sz="8426"/>
            </a:lvl3pPr>
            <a:lvl4pPr marL="1828800" lvl="3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–"/>
              <a:defRPr sz="7489"/>
            </a:lvl4pPr>
            <a:lvl5pPr marL="2286000" lvl="4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»"/>
              <a:defRPr sz="7489"/>
            </a:lvl5pPr>
            <a:lvl6pPr marL="2743200" lvl="5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6pPr>
            <a:lvl7pPr marL="3200400" lvl="6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7pPr>
            <a:lvl8pPr marL="3657600" lvl="7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8pPr>
            <a:lvl9pPr marL="4114800" lvl="8" indent="-704151" algn="l">
              <a:lnSpc>
                <a:spcPct val="100000"/>
              </a:lnSpc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7489"/>
              <a:buChar char="•"/>
              <a:defRPr sz="7489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140200" y="1205399"/>
            <a:ext cx="14082142" cy="51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2"/>
              <a:buFont typeface="Calibri"/>
              <a:buNone/>
              <a:defRPr sz="9362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16735083" y="1205414"/>
            <a:ext cx="23928492" cy="2583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179766" algn="l">
              <a:lnSpc>
                <a:spcPct val="100000"/>
              </a:lnSpc>
              <a:spcBef>
                <a:spcPts val="2996"/>
              </a:spcBef>
              <a:spcAft>
                <a:spcPts val="0"/>
              </a:spcAft>
              <a:buClr>
                <a:schemeClr val="dk1"/>
              </a:buClr>
              <a:buSzPts val="14979"/>
              <a:buChar char="•"/>
              <a:defRPr sz="14978"/>
            </a:lvl1pPr>
            <a:lvl2pPr marL="914400" lvl="1" indent="-1060894" algn="l">
              <a:lnSpc>
                <a:spcPct val="100000"/>
              </a:lnSpc>
              <a:spcBef>
                <a:spcPts val="2621"/>
              </a:spcBef>
              <a:spcAft>
                <a:spcPts val="0"/>
              </a:spcAft>
              <a:buClr>
                <a:schemeClr val="dk1"/>
              </a:buClr>
              <a:buSzPts val="13107"/>
              <a:buChar char="–"/>
              <a:defRPr sz="13107"/>
            </a:lvl2pPr>
            <a:lvl3pPr marL="1371600" lvl="2" indent="-941959" algn="l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Char char="•"/>
              <a:defRPr sz="11234"/>
            </a:lvl3pPr>
            <a:lvl4pPr marL="1828800" lvl="3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–"/>
              <a:defRPr sz="9362"/>
            </a:lvl4pPr>
            <a:lvl5pPr marL="2286000" lvl="4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»"/>
              <a:defRPr sz="9362"/>
            </a:lvl5pPr>
            <a:lvl6pPr marL="2743200" lvl="5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6pPr>
            <a:lvl7pPr marL="3200400" lvl="6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7pPr>
            <a:lvl8pPr marL="3657600" lvl="7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8pPr>
            <a:lvl9pPr marL="4114800" lvl="8" indent="-823087" algn="l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Char char="•"/>
              <a:defRPr sz="9362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2140200" y="6335384"/>
            <a:ext cx="14082142" cy="207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chemeClr val="dk1"/>
              </a:buClr>
              <a:buSzPts val="6553"/>
              <a:buNone/>
              <a:defRPr sz="6553"/>
            </a:lvl1pPr>
            <a:lvl2pPr marL="914400" lvl="1" indent="-228600" algn="l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chemeClr val="dk1"/>
              </a:buClr>
              <a:buSzPts val="5617"/>
              <a:buNone/>
              <a:defRPr sz="5617"/>
            </a:lvl2pPr>
            <a:lvl3pPr marL="1371600" lvl="2" indent="-22860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dk1"/>
              </a:buClr>
              <a:buSzPts val="4681"/>
              <a:buNone/>
              <a:defRPr sz="4681"/>
            </a:lvl3pPr>
            <a:lvl4pPr marL="1828800" lvl="3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4pPr>
            <a:lvl5pPr marL="2286000" lvl="4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5pPr>
            <a:lvl6pPr marL="2743200" lvl="5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6pPr>
            <a:lvl7pPr marL="3200400" lvl="6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7pPr>
            <a:lvl8pPr marL="3657600" lvl="7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8pPr>
            <a:lvl9pPr marL="4114800" lvl="8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9838" y="21192655"/>
            <a:ext cx="25682259" cy="250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2"/>
              <a:buFont typeface="Calibri"/>
              <a:buNone/>
              <a:defRPr sz="9362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>
            <a:spLocks noGrp="1"/>
          </p:cNvSpPr>
          <p:nvPr>
            <p:ph type="pic" idx="2"/>
          </p:nvPr>
        </p:nvSpPr>
        <p:spPr>
          <a:xfrm>
            <a:off x="8389838" y="2705145"/>
            <a:ext cx="25682259" cy="181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996"/>
              </a:spcBef>
              <a:spcAft>
                <a:spcPts val="0"/>
              </a:spcAft>
              <a:buClr>
                <a:schemeClr val="dk1"/>
              </a:buClr>
              <a:buSzPts val="14979"/>
              <a:buFont typeface="Arial"/>
              <a:buNone/>
              <a:defRPr sz="149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621"/>
              </a:spcBef>
              <a:spcAft>
                <a:spcPts val="0"/>
              </a:spcAft>
              <a:buClr>
                <a:schemeClr val="dk1"/>
              </a:buClr>
              <a:buSzPts val="13107"/>
              <a:buFont typeface="Arial"/>
              <a:buNone/>
              <a:defRPr sz="131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Font typeface="Arial"/>
              <a:buNone/>
              <a:defRPr sz="112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None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8389838" y="23694567"/>
            <a:ext cx="25682259" cy="355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11"/>
              </a:spcBef>
              <a:spcAft>
                <a:spcPts val="0"/>
              </a:spcAft>
              <a:buClr>
                <a:schemeClr val="dk1"/>
              </a:buClr>
              <a:buSzPts val="6553"/>
              <a:buNone/>
              <a:defRPr sz="6553"/>
            </a:lvl1pPr>
            <a:lvl2pPr marL="914400" lvl="1" indent="-228600" algn="l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chemeClr val="dk1"/>
              </a:buClr>
              <a:buSzPts val="5617"/>
              <a:buNone/>
              <a:defRPr sz="5617"/>
            </a:lvl2pPr>
            <a:lvl3pPr marL="1371600" lvl="2" indent="-22860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dk1"/>
              </a:buClr>
              <a:buSzPts val="4681"/>
              <a:buNone/>
              <a:defRPr sz="4681"/>
            </a:lvl3pPr>
            <a:lvl4pPr marL="1828800" lvl="3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4pPr>
            <a:lvl5pPr marL="2286000" lvl="4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5pPr>
            <a:lvl6pPr marL="2743200" lvl="5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6pPr>
            <a:lvl7pPr marL="3200400" lvl="6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7pPr>
            <a:lvl8pPr marL="3657600" lvl="7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8pPr>
            <a:lvl9pPr marL="4114800" lvl="8" indent="-228600" algn="l">
              <a:lnSpc>
                <a:spcPct val="100000"/>
              </a:lnSpc>
              <a:spcBef>
                <a:spcPts val="843"/>
              </a:spcBef>
              <a:spcAft>
                <a:spcPts val="0"/>
              </a:spcAft>
              <a:buClr>
                <a:schemeClr val="dk1"/>
              </a:buClr>
              <a:buSzPts val="4213"/>
              <a:buNone/>
              <a:defRPr sz="4213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 rot="5400000">
            <a:off x="11411761" y="-2207352"/>
            <a:ext cx="19980240" cy="3852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140189" y="1212415"/>
            <a:ext cx="38523388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96"/>
              <a:buFont typeface="Calibri"/>
              <a:buNone/>
              <a:defRPr sz="20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140189" y="7064222"/>
            <a:ext cx="38523388" cy="1998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179766" algn="l" rtl="0">
              <a:lnSpc>
                <a:spcPct val="100000"/>
              </a:lnSpc>
              <a:spcBef>
                <a:spcPts val="2996"/>
              </a:spcBef>
              <a:spcAft>
                <a:spcPts val="0"/>
              </a:spcAft>
              <a:buClr>
                <a:schemeClr val="dk1"/>
              </a:buClr>
              <a:buSzPts val="14979"/>
              <a:buFont typeface="Arial"/>
              <a:buChar char="•"/>
              <a:defRPr sz="149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0894" algn="l" rtl="0">
              <a:lnSpc>
                <a:spcPct val="100000"/>
              </a:lnSpc>
              <a:spcBef>
                <a:spcPts val="2621"/>
              </a:spcBef>
              <a:spcAft>
                <a:spcPts val="0"/>
              </a:spcAft>
              <a:buClr>
                <a:schemeClr val="dk1"/>
              </a:buClr>
              <a:buSzPts val="13107"/>
              <a:buFont typeface="Arial"/>
              <a:buChar char="–"/>
              <a:defRPr sz="131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1959" algn="l" rtl="0">
              <a:lnSpc>
                <a:spcPct val="100000"/>
              </a:lnSpc>
              <a:spcBef>
                <a:spcPts val="2247"/>
              </a:spcBef>
              <a:spcAft>
                <a:spcPts val="0"/>
              </a:spcAft>
              <a:buClr>
                <a:schemeClr val="dk1"/>
              </a:buClr>
              <a:buSzPts val="11234"/>
              <a:buFont typeface="Arial"/>
              <a:buChar char="•"/>
              <a:defRPr sz="112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–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»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•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•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•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23087" algn="l" rtl="0">
              <a:lnSpc>
                <a:spcPct val="100000"/>
              </a:lnSpc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ts val="9362"/>
              <a:buFont typeface="Arial"/>
              <a:buChar char="•"/>
              <a:defRPr sz="9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140189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4624620" y="28060647"/>
            <a:ext cx="13554525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0676031" y="28060647"/>
            <a:ext cx="9987544" cy="161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17"/>
              <a:buFont typeface="Arial"/>
              <a:buNone/>
              <a:defRPr sz="56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 rot="10800000">
            <a:off x="376098" y="1760227"/>
            <a:ext cx="42100061" cy="13656804"/>
          </a:xfrm>
          <a:prstGeom prst="roundRect">
            <a:avLst>
              <a:gd name="adj" fmla="val 1397"/>
            </a:avLst>
          </a:prstGeom>
          <a:solidFill>
            <a:srgbClr val="101F40"/>
          </a:solidFill>
          <a:ln>
            <a:noFill/>
          </a:ln>
        </p:spPr>
        <p:txBody>
          <a:bodyPr spcFirstLastPara="1" wrap="square" lIns="229625" tIns="114825" rIns="229625" bIns="114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96;p1">
            <a:extLst>
              <a:ext uri="{FF2B5EF4-FFF2-40B4-BE49-F238E27FC236}">
                <a16:creationId xmlns:a16="http://schemas.microsoft.com/office/drawing/2014/main" id="{C4FF95A8-BC90-4942-8839-E2C4FA710AE2}"/>
              </a:ext>
            </a:extLst>
          </p:cNvPr>
          <p:cNvSpPr/>
          <p:nvPr/>
        </p:nvSpPr>
        <p:spPr>
          <a:xfrm>
            <a:off x="30778609" y="2700272"/>
            <a:ext cx="5378610" cy="12338069"/>
          </a:xfrm>
          <a:prstGeom prst="homePlate">
            <a:avLst>
              <a:gd name="adj" fmla="val 17917"/>
            </a:avLst>
          </a:prstGeom>
          <a:solidFill>
            <a:srgbClr val="1D3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6269266" y="11297059"/>
            <a:ext cx="35608744" cy="3780000"/>
            <a:chOff x="6133798" y="10720584"/>
            <a:chExt cx="35608744" cy="4175030"/>
          </a:xfrm>
        </p:grpSpPr>
        <p:sp>
          <p:nvSpPr>
            <p:cNvPr id="87" name="Google Shape;87;p1"/>
            <p:cNvSpPr/>
            <p:nvPr/>
          </p:nvSpPr>
          <p:spPr>
            <a:xfrm>
              <a:off x="6181923" y="10798046"/>
              <a:ext cx="29116817" cy="4055743"/>
            </a:xfrm>
            <a:prstGeom prst="homePlate">
              <a:avLst>
                <a:gd name="adj" fmla="val 17917"/>
              </a:avLst>
            </a:prstGeom>
            <a:solidFill>
              <a:srgbClr val="1D3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33798" y="10720584"/>
              <a:ext cx="35608744" cy="4175030"/>
            </a:xfrm>
            <a:prstGeom prst="homePlate">
              <a:avLst>
                <a:gd name="adj" fmla="val 6056"/>
              </a:avLst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3155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6"/>
                <a:buFont typeface="Arial"/>
                <a:buNone/>
              </a:pPr>
              <a:endParaRPr sz="876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6269266" y="7340869"/>
            <a:ext cx="35608744" cy="3780000"/>
            <a:chOff x="6133818" y="6493435"/>
            <a:chExt cx="35608744" cy="4140000"/>
          </a:xfrm>
        </p:grpSpPr>
        <p:sp>
          <p:nvSpPr>
            <p:cNvPr id="90" name="Google Shape;90;p1"/>
            <p:cNvSpPr/>
            <p:nvPr/>
          </p:nvSpPr>
          <p:spPr>
            <a:xfrm>
              <a:off x="6191773" y="6554224"/>
              <a:ext cx="29106986" cy="4021714"/>
            </a:xfrm>
            <a:prstGeom prst="homePlate">
              <a:avLst>
                <a:gd name="adj" fmla="val 17917"/>
              </a:avLst>
            </a:prstGeom>
            <a:solidFill>
              <a:srgbClr val="1D3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133818" y="6493435"/>
              <a:ext cx="35608744" cy="4140000"/>
            </a:xfrm>
            <a:prstGeom prst="homePlate">
              <a:avLst>
                <a:gd name="adj" fmla="val 6056"/>
              </a:avLst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3155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6"/>
                <a:buFont typeface="Arial"/>
                <a:buNone/>
              </a:pPr>
              <a:endParaRPr sz="876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 rot="10800000">
            <a:off x="389955" y="20215988"/>
            <a:ext cx="42071383" cy="9288000"/>
          </a:xfrm>
          <a:prstGeom prst="roundRect">
            <a:avLst>
              <a:gd name="adj" fmla="val 1397"/>
            </a:avLst>
          </a:prstGeom>
          <a:solidFill>
            <a:srgbClr val="A1A7AC"/>
          </a:solidFill>
          <a:ln>
            <a:noFill/>
          </a:ln>
        </p:spPr>
        <p:txBody>
          <a:bodyPr spcFirstLastPara="1" wrap="square" lIns="229625" tIns="114825" rIns="229625" bIns="114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6269267" y="2624986"/>
            <a:ext cx="35608742" cy="4536000"/>
            <a:chOff x="6133818" y="1889483"/>
            <a:chExt cx="36365855" cy="4536000"/>
          </a:xfrm>
        </p:grpSpPr>
        <p:sp>
          <p:nvSpPr>
            <p:cNvPr id="94" name="Google Shape;94;p1"/>
            <p:cNvSpPr/>
            <p:nvPr/>
          </p:nvSpPr>
          <p:spPr>
            <a:xfrm>
              <a:off x="6133818" y="1889483"/>
              <a:ext cx="36365855" cy="4536000"/>
            </a:xfrm>
            <a:prstGeom prst="homePlate">
              <a:avLst>
                <a:gd name="adj" fmla="val 6056"/>
              </a:avLst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3155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6"/>
                <a:buFont typeface="Arial"/>
                <a:buNone/>
              </a:pPr>
              <a:endParaRPr sz="876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193004" y="1952704"/>
              <a:ext cx="29725859" cy="4428000"/>
            </a:xfrm>
            <a:prstGeom prst="homePlate">
              <a:avLst>
                <a:gd name="adj" fmla="val 15288"/>
              </a:avLst>
            </a:prstGeom>
            <a:solidFill>
              <a:srgbClr val="1D377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"/>
          <p:cNvSpPr/>
          <p:nvPr/>
        </p:nvSpPr>
        <p:spPr>
          <a:xfrm>
            <a:off x="715769" y="2621086"/>
            <a:ext cx="5378610" cy="12440115"/>
          </a:xfrm>
          <a:prstGeom prst="homePlate">
            <a:avLst>
              <a:gd name="adj" fmla="val 17917"/>
            </a:avLst>
          </a:prstGeom>
          <a:solidFill>
            <a:srgbClr val="1D3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2324269" y="2830286"/>
            <a:ext cx="158400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PÓS GRADUAÇÃO, EDUCAÇÃO EXECUTIVA E CERTIFICAÇÃO DE COMPETÊNCIAS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759580" y="8661653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PRODUZIR ESTUDOS E PESQUISAS APLICADAS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23681095" y="8690564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ESTRUTURAR E DISSEMINAR DADOS E EVIDÊNCIAS CIENTÍFICAS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8422420" y="8693868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PROSPECTAR, PUBLICAR E DISSEMINAR CONHECIMENTOS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3242034" y="8721153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FOMENTAR ESTUDOS E PESQUISAS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51013" y="2761571"/>
            <a:ext cx="43677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PRIORIZAÇÃO DA ABORDAGEM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2324269" y="7685626"/>
            <a:ext cx="158400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PRODUÇÃO, FOMENTO E DISSEMINAÇÃO DE CONHECIMENTOS E PESQUISAS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2324269" y="11593471"/>
            <a:ext cx="1584000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INOVAÇÃO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6848166" y="5130194"/>
            <a:ext cx="4443848" cy="157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PROFISSIONALIZAÇÃO DO SERVIÇO</a:t>
            </a:r>
            <a:endParaRPr dirty="0"/>
          </a:p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PÚBLICO</a:t>
            </a:r>
            <a:endParaRPr sz="12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6945147" y="13553959"/>
            <a:ext cx="4249886" cy="132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INOVAÇÃO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SETOR PÚBLICO</a:t>
            </a:r>
            <a:endParaRPr sz="12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37065281" y="9248001"/>
            <a:ext cx="4009617" cy="14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AUMENTO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 CAPACIDADE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GOVERNO</a:t>
            </a:r>
            <a:endParaRPr sz="12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113447" y="6279345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53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IDENTIFICAR COMPETÊNCIAS, EIXOS TEMÁTICOS E PÚBLICOS PRIORITÁRIOS</a:t>
            </a:r>
            <a:endParaRPr sz="253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7730272" y="1254323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PROSPECTAR E FOMENTAR AÇÕES DE INOVAÇÃO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4796205" y="1254323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PROMOVER A EXPERIMENTAÇÃO DE MÉTODOS DE INOVAÇÃO E COLABORAÇÃO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8928069" y="1254323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DISSEMINAR E PROMOVER A CULTURA DE INOVAÇÃO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28852153" y="8701897"/>
            <a:ext cx="3960000" cy="1980000"/>
          </a:xfrm>
          <a:prstGeom prst="roundRect">
            <a:avLst>
              <a:gd name="adj" fmla="val 10382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FOMENTAR  E ARTICULAR COMUNIDADES DE PRÁTICAS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1862136" y="1254323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APOIAR A TRANSFORMAÇÃO GOVERNAMENTAL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4857094" y="3751081"/>
            <a:ext cx="3960000" cy="180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PLANEJAR E DESENVOLVER CURSOS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1889991" y="3751081"/>
            <a:ext cx="3960000" cy="180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EXECUTAR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096101" y="8704081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3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NEGOCIAR, ARTICULAR E INTEGRAR AS AÇÕES COM OUTROS ÓRGÃOS</a:t>
            </a:r>
            <a:endParaRPr sz="253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7808298" y="5802422"/>
            <a:ext cx="25074589" cy="90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ACOMPANHAR A REDE ALUMNI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7824197" y="3751081"/>
            <a:ext cx="3960000" cy="180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REALIZAR SELEÇÃO PARA OCUPAÇÃO DE CARGOS</a:t>
            </a:r>
            <a:endParaRPr sz="1400" b="0" i="0" u="none" strike="sng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28922888" y="3751081"/>
            <a:ext cx="3960000" cy="180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GERIR E CERTIFICAR COMPETÊNCIAS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313076" y="79949"/>
            <a:ext cx="114876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BR" sz="9600" b="1" i="0" u="none" strike="noStrike" cap="none">
                <a:solidFill>
                  <a:srgbClr val="142F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Cadeia de Valor</a:t>
            </a:r>
            <a:endParaRPr sz="1000" b="0" i="0" u="none" strike="noStrike" cap="none">
              <a:solidFill>
                <a:srgbClr val="142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56706" y="214829"/>
            <a:ext cx="2595068" cy="138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/>
          <p:nvPr/>
        </p:nvSpPr>
        <p:spPr>
          <a:xfrm>
            <a:off x="31756634" y="29606231"/>
            <a:ext cx="107195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Material validado no dia 30/03/2020 pelo Conselho Diretor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10577424" y="133321"/>
            <a:ext cx="3191609" cy="15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7"/>
              <a:buFont typeface="Arial"/>
              <a:buNone/>
            </a:pPr>
            <a:r>
              <a:rPr lang="pt-BR" sz="9207" b="0" i="0" u="none" strike="noStrike" cap="none">
                <a:solidFill>
                  <a:srgbClr val="142F5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2020</a:t>
            </a:r>
            <a:endParaRPr sz="9207" b="0" i="0" u="none" strike="noStrike" cap="none">
              <a:solidFill>
                <a:srgbClr val="142F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 rot="10800000">
            <a:off x="389954" y="15500021"/>
            <a:ext cx="42100061" cy="4611759"/>
          </a:xfrm>
          <a:prstGeom prst="roundRect">
            <a:avLst>
              <a:gd name="adj" fmla="val 2441"/>
            </a:avLst>
          </a:prstGeom>
          <a:solidFill>
            <a:srgbClr val="006B5B"/>
          </a:solidFill>
          <a:ln>
            <a:noFill/>
          </a:ln>
        </p:spPr>
        <p:txBody>
          <a:bodyPr spcFirstLastPara="1" wrap="square" lIns="229625" tIns="114825" rIns="229625" bIns="114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"/>
          <p:cNvSpPr/>
          <p:nvPr/>
        </p:nvSpPr>
        <p:spPr>
          <a:xfrm rot="-5400000">
            <a:off x="19791166" y="-2622543"/>
            <a:ext cx="3348000" cy="41498795"/>
          </a:xfrm>
          <a:prstGeom prst="homePlate">
            <a:avLst>
              <a:gd name="adj" fmla="val 8781"/>
            </a:avLst>
          </a:prstGeom>
          <a:solidFill>
            <a:srgbClr val="00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3272516" y="1746442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PREPARAR A EXECUÇÃO DOS CURSOS, EVENTOS E OFICINAS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7111142" y="17464422"/>
            <a:ext cx="3960000" cy="1980000"/>
          </a:xfrm>
          <a:prstGeom prst="roundRect">
            <a:avLst>
              <a:gd name="adj" fmla="val 678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CONTRATAR PROFESSORES, FACILITADORES E PESQUISADORES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1756634" y="17464422"/>
            <a:ext cx="3960000" cy="1980000"/>
          </a:xfrm>
          <a:prstGeom prst="roundRect">
            <a:avLst>
              <a:gd name="adj" fmla="val 381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GERIR INFRAESTRUTURA E LOGÍSTICA DE CURSOS, EVENTOS E OFICINAS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9433888" y="17464430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ATENDER ALUNOS, PARTICIPANTES, PROFESSORES, FACILITADORES E PESQUI</a:t>
            </a:r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pt-BR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ADORES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25595261" y="1746442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AVALIAR CURSOS, EVENTOS, OFICINAS, PROFESSORES E FACILITADORES</a:t>
            </a:r>
            <a:endParaRPr sz="2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37918009" y="17464422"/>
            <a:ext cx="3960000" cy="1980000"/>
          </a:xfrm>
          <a:prstGeom prst="roundRect">
            <a:avLst>
              <a:gd name="adj" fmla="val 381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PRESTAR SUPORTE AOS USUÁRIOS DO SISTEMA DE GESTÃO ACADÊMICA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949769" y="17464422"/>
            <a:ext cx="3960000" cy="1980000"/>
          </a:xfrm>
          <a:prstGeom prst="roundRect">
            <a:avLst>
              <a:gd name="adj" fmla="val 71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20925" tIns="120925" rIns="120925" bIns="12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SELECIONAR 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FORMAR BANCO DE PROFESSORES E FACILITADORES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0837599" y="16604741"/>
            <a:ext cx="21399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APOIO À GESTÃO ACADÊMICA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10837599" y="15642881"/>
            <a:ext cx="21399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PROCESSOS DE SUSTENTAÇÃO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"/>
          <p:cNvGrpSpPr/>
          <p:nvPr/>
        </p:nvGrpSpPr>
        <p:grpSpPr>
          <a:xfrm>
            <a:off x="5331401" y="21248106"/>
            <a:ext cx="4500000" cy="7862400"/>
            <a:chOff x="5294799" y="20960245"/>
            <a:chExt cx="4500000" cy="7862400"/>
          </a:xfrm>
        </p:grpSpPr>
        <p:sp>
          <p:nvSpPr>
            <p:cNvPr id="136" name="Google Shape;136;p1"/>
            <p:cNvSpPr/>
            <p:nvPr/>
          </p:nvSpPr>
          <p:spPr>
            <a:xfrm>
              <a:off x="5294799" y="20960245"/>
              <a:ext cx="4500000" cy="7862400"/>
            </a:xfrm>
            <a:prstGeom prst="roundRect">
              <a:avLst>
                <a:gd name="adj" fmla="val 5558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DE PESSOAS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5564799" y="23349205"/>
              <a:ext cx="3960000" cy="1980000"/>
            </a:xfrm>
            <a:prstGeom prst="roundRect">
              <a:avLst>
                <a:gd name="adj" fmla="val 4644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REALIZAR ADMINISTRAÇÃO DE PESSOAL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564799" y="25525008"/>
              <a:ext cx="3960000" cy="198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FORMAÇÃO E DESENVOLVIMENTO DE PESSOAS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"/>
          <p:cNvGrpSpPr/>
          <p:nvPr/>
        </p:nvGrpSpPr>
        <p:grpSpPr>
          <a:xfrm>
            <a:off x="33025193" y="21248105"/>
            <a:ext cx="4500000" cy="7862400"/>
            <a:chOff x="28631763" y="20984838"/>
            <a:chExt cx="4500000" cy="7862400"/>
          </a:xfrm>
        </p:grpSpPr>
        <p:sp>
          <p:nvSpPr>
            <p:cNvPr id="140" name="Google Shape;140;p1"/>
            <p:cNvSpPr/>
            <p:nvPr/>
          </p:nvSpPr>
          <p:spPr>
            <a:xfrm>
              <a:off x="28631763" y="20984838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DE COMPLIANCE E CONTROLES INTERNOS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28901763" y="25525008"/>
              <a:ext cx="3960000" cy="198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ATENDER ÓRGÃOS DE CONTROLE INTERNO E EXTERNO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28901763" y="23349205"/>
              <a:ext cx="3960000" cy="198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CONTROLE INTERNO, CORREIÇÃO, TRANSPARÊNCIA E OUVIDORIA</a:t>
              </a:r>
              <a:endPara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"/>
          <p:cNvGrpSpPr/>
          <p:nvPr/>
        </p:nvGrpSpPr>
        <p:grpSpPr>
          <a:xfrm>
            <a:off x="715769" y="21248106"/>
            <a:ext cx="4500000" cy="7862400"/>
            <a:chOff x="580301" y="20960245"/>
            <a:chExt cx="4500000" cy="7862400"/>
          </a:xfrm>
        </p:grpSpPr>
        <p:sp>
          <p:nvSpPr>
            <p:cNvPr id="144" name="Google Shape;144;p1"/>
            <p:cNvSpPr/>
            <p:nvPr/>
          </p:nvSpPr>
          <p:spPr>
            <a:xfrm>
              <a:off x="580301" y="20960245"/>
              <a:ext cx="4500000" cy="7862400"/>
            </a:xfrm>
            <a:prstGeom prst="roundRect">
              <a:avLst>
                <a:gd name="adj" fmla="val 5558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DE TECNOLOGIA DA INFORMAÇÃO 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850301" y="25525008"/>
              <a:ext cx="3960000" cy="1980000"/>
            </a:xfrm>
            <a:prstGeom prst="roundRect">
              <a:avLst>
                <a:gd name="adj" fmla="val 335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DESENVOLVER, ADQUIRIR, IMPLANTAR E MANTER SOLUÇÕES DE TIC</a:t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850301" y="23349205"/>
              <a:ext cx="3960000" cy="1980000"/>
            </a:xfrm>
            <a:prstGeom prst="roundRect">
              <a:avLst>
                <a:gd name="adj" fmla="val 4346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MANTER A GOVERNANÇA E A INFRAESTRUTURA DE TIC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"/>
          <p:cNvGrpSpPr/>
          <p:nvPr/>
        </p:nvGrpSpPr>
        <p:grpSpPr>
          <a:xfrm>
            <a:off x="9947033" y="21248106"/>
            <a:ext cx="4500000" cy="7862400"/>
            <a:chOff x="10048315" y="20998208"/>
            <a:chExt cx="4500000" cy="7862400"/>
          </a:xfrm>
        </p:grpSpPr>
        <p:sp>
          <p:nvSpPr>
            <p:cNvPr id="148" name="Google Shape;148;p1"/>
            <p:cNvSpPr/>
            <p:nvPr/>
          </p:nvSpPr>
          <p:spPr>
            <a:xfrm>
              <a:off x="10048315" y="20998208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ORÇAMENTÁRIA, FINANCEIRA E PATRIMONIAL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0318315" y="23349205"/>
              <a:ext cx="3960000" cy="1620000"/>
            </a:xfrm>
            <a:prstGeom prst="roundRect">
              <a:avLst>
                <a:gd name="adj" fmla="val 496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O ORÇAMENTO E A EXECUÇÃO FINANCEIRA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0318315" y="25164163"/>
              <a:ext cx="3960000" cy="1620000"/>
            </a:xfrm>
            <a:prstGeom prst="roundRect">
              <a:avLst>
                <a:gd name="adj" fmla="val 61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REALIZAR GESTÃO CONTÁBIL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318315" y="26979119"/>
              <a:ext cx="3960000" cy="1620000"/>
            </a:xfrm>
            <a:prstGeom prst="roundRect">
              <a:avLst>
                <a:gd name="adj" fmla="val 61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PATRIMÔNIO MOBILIÁRIO E IMOBILIÁRIO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1"/>
          <p:cNvGrpSpPr/>
          <p:nvPr/>
        </p:nvGrpSpPr>
        <p:grpSpPr>
          <a:xfrm>
            <a:off x="14562665" y="21248106"/>
            <a:ext cx="4500000" cy="7862400"/>
            <a:chOff x="14750472" y="21007300"/>
            <a:chExt cx="4500000" cy="7862400"/>
          </a:xfrm>
        </p:grpSpPr>
        <p:sp>
          <p:nvSpPr>
            <p:cNvPr id="153" name="Google Shape;153;p1"/>
            <p:cNvSpPr/>
            <p:nvPr/>
          </p:nvSpPr>
          <p:spPr>
            <a:xfrm>
              <a:off x="14750472" y="21007300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DE CONTRATAÇÕES, AQUISIÇÕES E SERVIÇOS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5020472" y="23349205"/>
              <a:ext cx="3960000" cy="162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CONTRATAR E GERIR BENS E SERVIÇOS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5020472" y="25164163"/>
              <a:ext cx="3960000" cy="1620000"/>
            </a:xfrm>
            <a:prstGeom prst="roundRect">
              <a:avLst>
                <a:gd name="adj" fmla="val 498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CONTRATAÇÕES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5020472" y="26979119"/>
              <a:ext cx="3960000" cy="1620000"/>
            </a:xfrm>
            <a:prstGeom prst="roundRect">
              <a:avLst>
                <a:gd name="adj" fmla="val 616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REALIZAR A GESTÃO DOCUMENTAL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"/>
          <p:cNvGrpSpPr/>
          <p:nvPr/>
        </p:nvGrpSpPr>
        <p:grpSpPr>
          <a:xfrm>
            <a:off x="19178297" y="21248106"/>
            <a:ext cx="4500000" cy="7862400"/>
            <a:chOff x="19383286" y="20994394"/>
            <a:chExt cx="4500000" cy="7862400"/>
          </a:xfrm>
        </p:grpSpPr>
        <p:sp>
          <p:nvSpPr>
            <p:cNvPr id="158" name="Google Shape;158;p1"/>
            <p:cNvSpPr/>
            <p:nvPr/>
          </p:nvSpPr>
          <p:spPr>
            <a:xfrm>
              <a:off x="19383286" y="20994394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ESTRATÉGICA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9653286" y="23349205"/>
              <a:ext cx="3960000" cy="198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ESTRATÉGIA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 ARTICULAÇÃO INTERNA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9653286" y="25525008"/>
              <a:ext cx="3960000" cy="1980000"/>
            </a:xfrm>
            <a:prstGeom prst="roundRect">
              <a:avLst>
                <a:gd name="adj" fmla="val 678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REALIZAR GESTÃO DE PROJETOS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 PROCESSOS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1"/>
          <p:cNvGrpSpPr/>
          <p:nvPr/>
        </p:nvGrpSpPr>
        <p:grpSpPr>
          <a:xfrm>
            <a:off x="28409561" y="21248106"/>
            <a:ext cx="4500000" cy="7862400"/>
            <a:chOff x="24016100" y="20994394"/>
            <a:chExt cx="4500000" cy="7862400"/>
          </a:xfrm>
        </p:grpSpPr>
        <p:sp>
          <p:nvSpPr>
            <p:cNvPr id="162" name="Google Shape;162;p1"/>
            <p:cNvSpPr/>
            <p:nvPr/>
          </p:nvSpPr>
          <p:spPr>
            <a:xfrm>
              <a:off x="24016100" y="20994394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ASSESSORIA JURÍDICA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24286100" y="25525008"/>
              <a:ext cx="3960000" cy="1980000"/>
            </a:xfrm>
            <a:prstGeom prst="roundRect">
              <a:avLst>
                <a:gd name="adj" fmla="val 4013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PRESTAR CONSULTORIA E ASSESSORAMENTO JURÍDICOS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24286100" y="23349205"/>
              <a:ext cx="3960000" cy="1980000"/>
            </a:xfrm>
            <a:prstGeom prst="roundRect">
              <a:avLst>
                <a:gd name="adj" fmla="val 3814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EXERCER REPRESENTAÇÃO JUDICIAL E EXTRAJUDICIAL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"/>
          <p:cNvSpPr/>
          <p:nvPr/>
        </p:nvSpPr>
        <p:spPr>
          <a:xfrm>
            <a:off x="9650776" y="20415970"/>
            <a:ext cx="23773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PROCESSOS DE GOVERNANÇA E ASSESSORIA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"/>
          <p:cNvGrpSpPr/>
          <p:nvPr/>
        </p:nvGrpSpPr>
        <p:grpSpPr>
          <a:xfrm>
            <a:off x="37640822" y="21248121"/>
            <a:ext cx="4500000" cy="7862371"/>
            <a:chOff x="38006803" y="20984838"/>
            <a:chExt cx="4500000" cy="7862371"/>
          </a:xfrm>
        </p:grpSpPr>
        <p:sp>
          <p:nvSpPr>
            <p:cNvPr id="167" name="Google Shape;167;p1"/>
            <p:cNvSpPr/>
            <p:nvPr/>
          </p:nvSpPr>
          <p:spPr>
            <a:xfrm>
              <a:off x="38006803" y="20984838"/>
              <a:ext cx="4500000" cy="7862371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GESTÃO DA COMUNICAÇÃO E DO CONHECIMENTO</a:t>
              </a:r>
              <a:endPara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38276803" y="23349205"/>
              <a:ext cx="3960000" cy="1620000"/>
            </a:xfrm>
            <a:prstGeom prst="roundRect">
              <a:avLst>
                <a:gd name="adj" fmla="val 4013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6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A COMUNICAÇÃO E A IMAGEM INSTITUCIONAL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38276803" y="26979119"/>
              <a:ext cx="3960000" cy="1620000"/>
            </a:xfrm>
            <a:prstGeom prst="roundRect">
              <a:avLst>
                <a:gd name="adj" fmla="val 3814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pt-BR" sz="23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O CONHECIMENTO ORGANIZACIONAL E A PROPRIEDADE INTELECTUAL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38276803" y="25164163"/>
              <a:ext cx="3960000" cy="1620000"/>
            </a:xfrm>
            <a:prstGeom prst="roundRect">
              <a:avLst>
                <a:gd name="adj" fmla="val 4013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O SERVIÇO DE INFORMAÇÃO AO CIDADÃO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"/>
          <p:cNvGrpSpPr/>
          <p:nvPr/>
        </p:nvGrpSpPr>
        <p:grpSpPr>
          <a:xfrm>
            <a:off x="23793928" y="21248105"/>
            <a:ext cx="4500000" cy="7862400"/>
            <a:chOff x="33373988" y="20984838"/>
            <a:chExt cx="4500000" cy="7862400"/>
          </a:xfrm>
        </p:grpSpPr>
        <p:sp>
          <p:nvSpPr>
            <p:cNvPr id="172" name="Google Shape;172;p1"/>
            <p:cNvSpPr/>
            <p:nvPr/>
          </p:nvSpPr>
          <p:spPr>
            <a:xfrm>
              <a:off x="33373988" y="20984838"/>
              <a:ext cx="4500000" cy="7862400"/>
            </a:xfrm>
            <a:prstGeom prst="roundRect">
              <a:avLst>
                <a:gd name="adj" fmla="val 2895"/>
              </a:avLst>
            </a:prstGeom>
            <a:solidFill>
              <a:srgbClr val="C1C5C9"/>
            </a:solidFill>
            <a:ln>
              <a:noFill/>
            </a:ln>
          </p:spPr>
          <p:txBody>
            <a:bodyPr spcFirstLastPara="1" wrap="square" lIns="229625" tIns="114825" rIns="229625" bIns="1148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RELAÇÕES INSTITUCIONAIS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33643988" y="25525008"/>
              <a:ext cx="3960000" cy="1980000"/>
            </a:xfrm>
            <a:prstGeom prst="roundRect">
              <a:avLst>
                <a:gd name="adj" fmla="val 719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5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GERIR ARTICULAÇÃO EXTERNA E PARCERIAS NACIONAIS E INTERNACIONAIS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33643988" y="23349205"/>
              <a:ext cx="3960000" cy="1980000"/>
            </a:xfrm>
            <a:prstGeom prst="roundRect">
              <a:avLst>
                <a:gd name="adj" fmla="val 719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0925" tIns="120925" rIns="120925" bIns="12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APOIAR O DESENVOLVIMENTO INSTITUCIONAL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1"/>
          <p:cNvSpPr/>
          <p:nvPr/>
        </p:nvSpPr>
        <p:spPr>
          <a:xfrm>
            <a:off x="10837599" y="1881708"/>
            <a:ext cx="21399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PROCESSOS FINALÍSTICOS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" descr="Imagem em preto e branc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59588" y="11830386"/>
            <a:ext cx="1021004" cy="172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 descr="Fundo preto com letras brancas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10825" y="7809200"/>
            <a:ext cx="1318532" cy="112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 descr="Fundo preto com letras brancas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26122" y="3243496"/>
            <a:ext cx="1287935" cy="1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8CB2C7-5553-4698-8068-EA330B575F1D}"/>
              </a:ext>
            </a:extLst>
          </p:cNvPr>
          <p:cNvSpPr/>
          <p:nvPr/>
        </p:nvSpPr>
        <p:spPr>
          <a:xfrm>
            <a:off x="30311387" y="11065731"/>
            <a:ext cx="6144294" cy="301461"/>
          </a:xfrm>
          <a:prstGeom prst="rect">
            <a:avLst/>
          </a:prstGeom>
          <a:solidFill>
            <a:srgbClr val="101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Retângulo 180">
            <a:extLst>
              <a:ext uri="{FF2B5EF4-FFF2-40B4-BE49-F238E27FC236}">
                <a16:creationId xmlns:a16="http://schemas.microsoft.com/office/drawing/2014/main" id="{FB8078CA-F634-4B08-90EE-DD07E4726DDA}"/>
              </a:ext>
            </a:extLst>
          </p:cNvPr>
          <p:cNvSpPr/>
          <p:nvPr/>
        </p:nvSpPr>
        <p:spPr>
          <a:xfrm>
            <a:off x="30351776" y="7119220"/>
            <a:ext cx="6144294" cy="275362"/>
          </a:xfrm>
          <a:prstGeom prst="rect">
            <a:avLst/>
          </a:prstGeom>
          <a:solidFill>
            <a:srgbClr val="101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381</Words>
  <Application>Microsoft Office PowerPoint</Application>
  <PresentationFormat>Personalizar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Montserrat SemiBold</vt:lpstr>
      <vt:lpstr>Montserrat</vt:lpstr>
      <vt:lpstr>Montserrat ExtraBold</vt:lpstr>
      <vt:lpstr>Open Sans</vt:lpstr>
      <vt:lpstr>Arial</vt:lpstr>
      <vt:lpstr>Calibri</vt:lpstr>
      <vt:lpstr>7_Tema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Guimaraes</dc:creator>
  <cp:lastModifiedBy>Laís</cp:lastModifiedBy>
  <cp:revision>6</cp:revision>
  <dcterms:created xsi:type="dcterms:W3CDTF">2018-08-22T00:15:46Z</dcterms:created>
  <dcterms:modified xsi:type="dcterms:W3CDTF">2020-03-30T13:12:45Z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0x010100763E378EA5B5E5428FD4257FBABF178B</vt:lpwstr>
  </property>
</Properties>
</file>