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9" r:id="rId4"/>
    <p:sldId id="290" r:id="rId5"/>
    <p:sldId id="282" r:id="rId6"/>
    <p:sldId id="286" r:id="rId7"/>
    <p:sldId id="288" r:id="rId8"/>
    <p:sldId id="287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E49B-A49E-43DB-A077-8615BC40A268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7DE1-9011-4907-B719-C893D7A556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E49B-A49E-43DB-A077-8615BC40A268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7DE1-9011-4907-B719-C893D7A556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E49B-A49E-43DB-A077-8615BC40A268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7DE1-9011-4907-B719-C893D7A556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E49B-A49E-43DB-A077-8615BC40A268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7DE1-9011-4907-B719-C893D7A556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E49B-A49E-43DB-A077-8615BC40A268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7DE1-9011-4907-B719-C893D7A556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E49B-A49E-43DB-A077-8615BC40A268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7DE1-9011-4907-B719-C893D7A556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E49B-A49E-43DB-A077-8615BC40A268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7DE1-9011-4907-B719-C893D7A556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E49B-A49E-43DB-A077-8615BC40A268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7DE1-9011-4907-B719-C893D7A556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E49B-A49E-43DB-A077-8615BC40A268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7DE1-9011-4907-B719-C893D7A556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E49B-A49E-43DB-A077-8615BC40A268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7DE1-9011-4907-B719-C893D7A556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E49B-A49E-43DB-A077-8615BC40A268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7DE1-9011-4907-B719-C893D7A556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EE49B-A49E-43DB-A077-8615BC40A268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E7DE1-9011-4907-B719-C893D7A556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>COORDENAÇÃO E IMPLEMENTAÇÃO: </a:t>
            </a:r>
            <a:br>
              <a:rPr lang="pt-BR" b="1" dirty="0" smtClean="0"/>
            </a:br>
            <a:r>
              <a:rPr lang="pt-BR" b="1" dirty="0" smtClean="0"/>
              <a:t>AS EXPERIÊNCIAS EDUCACIONAIS DO CEARÁ E DE SÃO PAULO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r>
              <a:rPr lang="pt-BR" dirty="0">
                <a:solidFill>
                  <a:srgbClr val="FF0000"/>
                </a:solidFill>
              </a:rPr>
              <a:t>FERNANDO LUIZ ABRUCIO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O PROBLEMA GERAL DA COORDENAÇÃO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600" dirty="0" smtClean="0"/>
              <a:t>COORDENAÇÃO: COMPLEXIDADE DAS POLÍTICAS PÚBLICAS E A DEPENDÊNCIA DE MUITOS ATORES</a:t>
            </a:r>
          </a:p>
          <a:p>
            <a:r>
              <a:rPr lang="pt-BR" sz="2600" dirty="0" smtClean="0"/>
              <a:t> O QUE PODE MOBILIZAR OS ATORES PARA ATUAR CONJUNTAMENTE – EIS A GRANDE QUESTÃO</a:t>
            </a:r>
          </a:p>
          <a:p>
            <a:r>
              <a:rPr lang="pt-BR" sz="2600" dirty="0" smtClean="0"/>
              <a:t>COORDENAÇÃO: ESPECIALIZAÇÃO </a:t>
            </a:r>
            <a:r>
              <a:rPr lang="pt-BR" sz="2600" dirty="0"/>
              <a:t>DE PAPÉIS, LEGITIMIDADE </a:t>
            </a:r>
            <a:r>
              <a:rPr lang="pt-BR" sz="2600" dirty="0" smtClean="0"/>
              <a:t>E APRENDIZADO CONJUNTO</a:t>
            </a:r>
          </a:p>
          <a:p>
            <a:r>
              <a:rPr lang="pt-BR" sz="2600" dirty="0" smtClean="0"/>
              <a:t>GRAUS DE INTERSECÇÃO, GRAUS DE AUTONOMIA E FORMAS DE APRENDIZADO</a:t>
            </a:r>
          </a:p>
          <a:p>
            <a:r>
              <a:rPr lang="pt-BR" sz="2600" dirty="0" smtClean="0"/>
              <a:t>COORDENAÇÃO É UM PROBLEMA INCREMENTAL E CONTEXTUAL – LIÇÕES DEVEM SER PARCIMONIOSAS</a:t>
            </a:r>
            <a:endParaRPr lang="pt-BR" sz="2600" dirty="0"/>
          </a:p>
          <a:p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10643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COORDENAÇÃO E IMPLEMENTAÇÃO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LITERATURA: VÁRIOS TIPOS DE COORDENAÇÃO E SEUS OBJETOS</a:t>
            </a:r>
          </a:p>
          <a:p>
            <a:r>
              <a:rPr lang="pt-BR" dirty="0" smtClean="0"/>
              <a:t>COORDENAÇÃO NA RELAÇÃO ENTRE FORMULAÇÃO E IMPLEMENTAÇÃO</a:t>
            </a:r>
          </a:p>
          <a:p>
            <a:r>
              <a:rPr lang="pt-BR" dirty="0" smtClean="0"/>
              <a:t>NATUREZA DA POLÍTICA PÚBLICA É CENTRAL</a:t>
            </a:r>
          </a:p>
          <a:p>
            <a:r>
              <a:rPr lang="pt-BR" dirty="0" smtClean="0"/>
              <a:t>EDUCAÇÃO E SUA DINÂMICA PRÓPRIA</a:t>
            </a:r>
          </a:p>
          <a:p>
            <a:pPr>
              <a:buFontTx/>
              <a:buChar char="-"/>
            </a:pPr>
            <a:r>
              <a:rPr lang="pt-BR" dirty="0" smtClean="0"/>
              <a:t>FEDERALISMO EDUCACIONAL – SEM SISTEMA, DUALISMO EDUCACIONAL E GRANDE DESARTICULAÇÃO E DESIGUALDADES</a:t>
            </a:r>
          </a:p>
          <a:p>
            <a:pPr>
              <a:buFontTx/>
              <a:buChar char="-"/>
            </a:pPr>
            <a:r>
              <a:rPr lang="pt-BR" dirty="0" smtClean="0"/>
              <a:t>RELAÇÃO ENTRE SECRETARIAS E ESCOLAS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807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OS CASOS DE ESTUDO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CEARÁ – O PAIC / SÃO PAULO – POLÍTICA DE BÔNUS</a:t>
            </a:r>
          </a:p>
          <a:p>
            <a:r>
              <a:rPr lang="pt-BR" dirty="0" smtClean="0"/>
              <a:t>AMBOS ORIENTADOS POR GESTÃO POR RESULTADOS – METAS EDUCACIONAIS DIRECIONAM POLÍTICAS</a:t>
            </a:r>
          </a:p>
          <a:p>
            <a:r>
              <a:rPr lang="pt-BR" dirty="0" smtClean="0"/>
              <a:t>DIFERENÇA INSTITUCIONAL – DE QUEM É O ALUNO</a:t>
            </a:r>
          </a:p>
          <a:p>
            <a:r>
              <a:rPr lang="pt-BR" dirty="0" smtClean="0"/>
              <a:t>CEARÁ É COORDENAÇÃO DUPLA E SÓ NOS ANOS INICIAIS; SÃO PAULO É COORDENAÇÃO SÓ COM ESCOLA E NO CONJUNTO DA EDUCAÇÃO BÁSICA</a:t>
            </a:r>
          </a:p>
          <a:p>
            <a:r>
              <a:rPr lang="pt-BR" dirty="0" smtClean="0"/>
              <a:t>PASSADOS MAIS DE DEZ ANOS, O RESULTADOS FORAM MUITO MELHORES NO CEARÁ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85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VARIÁVEIS DA PESQUISA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GOVERNANÇA</a:t>
            </a:r>
          </a:p>
          <a:p>
            <a:endParaRPr lang="pt-BR" sz="2800" dirty="0" smtClean="0"/>
          </a:p>
          <a:p>
            <a:r>
              <a:rPr lang="pt-BR" sz="2800" dirty="0" smtClean="0"/>
              <a:t>ABSORÇÃO DA EXPERIÊNCIA LOCAL</a:t>
            </a:r>
          </a:p>
          <a:p>
            <a:endParaRPr lang="pt-BR" sz="2800" dirty="0"/>
          </a:p>
          <a:p>
            <a:r>
              <a:rPr lang="pt-BR" sz="2800" dirty="0" smtClean="0"/>
              <a:t>COMBINAÇÃO DE APOIO E AUTONOMIA</a:t>
            </a:r>
          </a:p>
          <a:p>
            <a:endParaRPr lang="pt-BR" sz="2800" dirty="0"/>
          </a:p>
          <a:p>
            <a:r>
              <a:rPr lang="pt-BR" sz="2800" dirty="0" smtClean="0"/>
              <a:t>MECANISMOS DE MOBILIZAÇÃO DOS ATORES LOCAIS – COMBINAÇÃO DE COMPETIÇÃO E COOPERAÇÃO</a:t>
            </a:r>
          </a:p>
          <a:p>
            <a:r>
              <a:rPr lang="pt-BR" sz="2800" dirty="0" smtClean="0"/>
              <a:t>PAPEL DA AVALIAÇÃO E DAS ESTRATÉGIAS DE MUDANÇA</a:t>
            </a:r>
          </a:p>
        </p:txBody>
      </p:sp>
    </p:spTree>
    <p:extLst>
      <p:ext uri="{BB962C8B-B14F-4D97-AF65-F5344CB8AC3E}">
        <p14:creationId xmlns:p14="http://schemas.microsoft.com/office/powerpoint/2010/main" val="72158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RAZÕES QUE EXPLICAM O DESEMPENHO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CEARÁ – SUCESSO VINCULADO AO ARRANJO INSTITUCIONAL, À FORMAÇÃO DE LIDERANÇAS DE ARTICULAÇÃO, À CRIAÇÃO DE CAPACIDADES DE IMPLEMENTAÇÃO, MOBILIZAÇÃO DO STREET LEVEL BUREAUCRACY, MENOR COMPLEXIDADE DO FUNDAMENTAL I</a:t>
            </a:r>
          </a:p>
          <a:p>
            <a:endParaRPr lang="pt-BR" dirty="0"/>
          </a:p>
          <a:p>
            <a:r>
              <a:rPr lang="pt-BR" dirty="0" smtClean="0"/>
              <a:t>SÃO PAULO – DIFICULDADES VINCULADAS À ALTA CENTRALIZAÇÃO DA GOVERNANÇA, MODELO MECANICISTA, FRAGILIDADE DAS DIRETORIAS REGIONAIS, AMPLITUDE DA REFORMA E POUCA MUDANÇA NO MATERIAL DIDÁTICO E FORMAÇÃO – COMO CHEGAR À SALA DE AULA É A VARIÁVEL-CHAVE </a:t>
            </a:r>
            <a:endParaRPr lang="pt-BR" dirty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684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PROBLEMAS DA EXPERIÊNCIA CEARENSE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CONFLITOS ENTRE COORDENAÇÃO E AUTONOMIA/CUSTOMIZAÇÃO DAS PRÁTICAS</a:t>
            </a:r>
          </a:p>
          <a:p>
            <a:endParaRPr lang="pt-BR" dirty="0"/>
          </a:p>
          <a:p>
            <a:r>
              <a:rPr lang="pt-BR" dirty="0" smtClean="0"/>
              <a:t>FORMAÇÃO PRÉVIA DOS PROFISSIONAIS</a:t>
            </a:r>
          </a:p>
          <a:p>
            <a:endParaRPr lang="pt-BR" dirty="0"/>
          </a:p>
          <a:p>
            <a:r>
              <a:rPr lang="pt-BR" dirty="0" smtClean="0"/>
              <a:t>DESIGUALDADE DIMINUIU, MAS AINDA É IMPORTANTE</a:t>
            </a:r>
          </a:p>
          <a:p>
            <a:endParaRPr lang="pt-BR" dirty="0"/>
          </a:p>
          <a:p>
            <a:r>
              <a:rPr lang="pt-BR" dirty="0" smtClean="0"/>
              <a:t>PAPEL DOS CIDADÃOS E DA SOCIEDADE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372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LIMITES DO ARGUMENTO</a:t>
            </a:r>
            <a:endParaRPr lang="pt-BR" sz="2400" dirty="0"/>
          </a:p>
          <a:p>
            <a:r>
              <a:rPr lang="pt-BR" sz="2400" dirty="0" smtClean="0"/>
              <a:t>PENSAR INSTITUIÇÕES MAIS COMO ARRANJO DO QUE SÓ COMO REGRAS</a:t>
            </a:r>
            <a:endParaRPr lang="pt-BR" sz="2400" dirty="0"/>
          </a:p>
          <a:p>
            <a:r>
              <a:rPr lang="pt-BR" sz="2400" dirty="0" smtClean="0"/>
              <a:t>PENSAR MAIS NO PAPEL DAS LIDERANÇAS ARTICULADORAS E NA MOBILIZAÇÃO DA </a:t>
            </a:r>
            <a:r>
              <a:rPr lang="pt-BR" sz="2400" smtClean="0"/>
              <a:t>SLB (BUROCRACIA DO NÍVEL DA RUA)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FORMULAÇÃO E IMPLEMENTAÇÃO NÃO SÃO “INIMIGAS”</a:t>
            </a:r>
          </a:p>
          <a:p>
            <a:endParaRPr lang="pt-BR" sz="2400" dirty="0"/>
          </a:p>
          <a:p>
            <a:r>
              <a:rPr lang="pt-BR" sz="2400" dirty="0" smtClean="0"/>
              <a:t>COMO FAZER AS PONTES ENTRE FORMULAÇÃO E IMPLEMENTAÇÃO, LEVANDO EM CONTA TANTO A TRADIÇÃO MAIS TOP DOWN COMO A DESIGUALDADE TERRITORIAL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1429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12167</TotalTime>
  <Words>388</Words>
  <Application>Microsoft Office PowerPoint</Application>
  <PresentationFormat>Apresentação na tela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do Office</vt:lpstr>
      <vt:lpstr>  COORDENAÇÃO E IMPLEMENTAÇÃO:  AS EXPERIÊNCIAS EDUCACIONAIS DO CEARÁ E DE SÃO PAULO </vt:lpstr>
      <vt:lpstr>O PROBLEMA GERAL DA COORDENAÇÃO</vt:lpstr>
      <vt:lpstr>COORDENAÇÃO E IMPLEMENTAÇÃO</vt:lpstr>
      <vt:lpstr>OS CASOS DE ESTUDO</vt:lpstr>
      <vt:lpstr>VARIÁVEIS DA PESQUISA</vt:lpstr>
      <vt:lpstr>RAZÕES QUE EXPLICAM O DESEMPENHO</vt:lpstr>
      <vt:lpstr>PROBLEMAS DA EXPERIÊNCIA CEARENSE</vt:lpstr>
      <vt:lpstr>CONCLUSÃO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FEDERALISMO EDUCACIONAL BRASILEIRO:RELAÇÕES ESTADO-MUNICÍPIOS</dc:title>
  <dc:creator>vista</dc:creator>
  <cp:lastModifiedBy>Fernando</cp:lastModifiedBy>
  <cp:revision>82</cp:revision>
  <dcterms:created xsi:type="dcterms:W3CDTF">2013-05-24T11:39:24Z</dcterms:created>
  <dcterms:modified xsi:type="dcterms:W3CDTF">2018-03-20T19:25:21Z</dcterms:modified>
</cp:coreProperties>
</file>