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8"/>
  </p:notesMasterIdLst>
  <p:handoutMasterIdLst>
    <p:handoutMasterId r:id="rId29"/>
  </p:handoutMasterIdLst>
  <p:sldIdLst>
    <p:sldId id="257" r:id="rId3"/>
    <p:sldId id="282" r:id="rId4"/>
    <p:sldId id="279" r:id="rId5"/>
    <p:sldId id="299" r:id="rId6"/>
    <p:sldId id="280" r:id="rId7"/>
    <p:sldId id="295" r:id="rId8"/>
    <p:sldId id="259" r:id="rId9"/>
    <p:sldId id="284" r:id="rId10"/>
    <p:sldId id="285" r:id="rId11"/>
    <p:sldId id="297" r:id="rId12"/>
    <p:sldId id="289" r:id="rId13"/>
    <p:sldId id="287" r:id="rId14"/>
    <p:sldId id="288" r:id="rId15"/>
    <p:sldId id="298" r:id="rId16"/>
    <p:sldId id="286" r:id="rId17"/>
    <p:sldId id="283" r:id="rId18"/>
    <p:sldId id="262" r:id="rId19"/>
    <p:sldId id="264" r:id="rId20"/>
    <p:sldId id="269" r:id="rId21"/>
    <p:sldId id="268" r:id="rId22"/>
    <p:sldId id="265" r:id="rId23"/>
    <p:sldId id="290" r:id="rId24"/>
    <p:sldId id="267" r:id="rId25"/>
    <p:sldId id="270" r:id="rId26"/>
    <p:sldId id="278" r:id="rId27"/>
  </p:sldIdLst>
  <p:sldSz cx="9144000" cy="6858000" type="screen4x3"/>
  <p:notesSz cx="6805613" cy="99441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5" autoAdjust="0"/>
  </p:normalViewPr>
  <p:slideViewPr>
    <p:cSldViewPr>
      <p:cViewPr>
        <p:scale>
          <a:sx n="120" d="100"/>
          <a:sy n="120" d="100"/>
        </p:scale>
        <p:origin x="-1312"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file:///\\FS-CH-1.main.oecd.org\Users4\zachary_l\Desktop\982013061P1T002.xls" TargetMode="External"/><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83807627932"/>
          <c:y val="0.0619472477603791"/>
          <c:w val="0.834578261796048"/>
          <c:h val="0.761678147798761"/>
        </c:manualLayout>
      </c:layout>
      <c:lineChart>
        <c:grouping val="standard"/>
        <c:varyColors val="0"/>
        <c:ser>
          <c:idx val="0"/>
          <c:order val="0"/>
          <c:tx>
            <c:strRef>
              <c:f>'Partnerships chart'!$B$1</c:f>
              <c:strCache>
                <c:ptCount val="1"/>
                <c:pt idx="0">
                  <c:v>BRAZIL</c:v>
                </c:pt>
              </c:strCache>
            </c:strRef>
          </c:tx>
          <c:dPt>
            <c:idx val="23"/>
            <c:bubble3D val="0"/>
            <c:spPr/>
          </c:dPt>
          <c:cat>
            <c:numRef>
              <c:f>'Partnerships chart'!$A$2:$A$27</c:f>
              <c:numCache>
                <c:formatCode>General</c:formatCode>
                <c:ptCount val="26"/>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pt idx="18">
                  <c:v>2011.0</c:v>
                </c:pt>
                <c:pt idx="19">
                  <c:v>2012.0</c:v>
                </c:pt>
                <c:pt idx="20">
                  <c:v>2013.0</c:v>
                </c:pt>
                <c:pt idx="21">
                  <c:v>2014.0</c:v>
                </c:pt>
                <c:pt idx="22">
                  <c:v>2015.0</c:v>
                </c:pt>
                <c:pt idx="23">
                  <c:v>2016.0</c:v>
                </c:pt>
                <c:pt idx="24">
                  <c:v>2017.0</c:v>
                </c:pt>
              </c:numCache>
            </c:numRef>
          </c:cat>
          <c:val>
            <c:numRef>
              <c:f>'Partnerships chart'!$B$2:$B$27</c:f>
              <c:numCache>
                <c:formatCode>General</c:formatCode>
                <c:ptCount val="26"/>
                <c:pt idx="0">
                  <c:v>0.0</c:v>
                </c:pt>
                <c:pt idx="1">
                  <c:v>1.0</c:v>
                </c:pt>
                <c:pt idx="2">
                  <c:v>1.0</c:v>
                </c:pt>
                <c:pt idx="3">
                  <c:v>2.0</c:v>
                </c:pt>
                <c:pt idx="4">
                  <c:v>7.0</c:v>
                </c:pt>
                <c:pt idx="5">
                  <c:v>8.0</c:v>
                </c:pt>
                <c:pt idx="6">
                  <c:v>8.0</c:v>
                </c:pt>
                <c:pt idx="7">
                  <c:v>8.0</c:v>
                </c:pt>
                <c:pt idx="8">
                  <c:v>9.0</c:v>
                </c:pt>
                <c:pt idx="9">
                  <c:v>8.0</c:v>
                </c:pt>
                <c:pt idx="10">
                  <c:v>9.0</c:v>
                </c:pt>
                <c:pt idx="11">
                  <c:v>10.0</c:v>
                </c:pt>
                <c:pt idx="12">
                  <c:v>12.0</c:v>
                </c:pt>
                <c:pt idx="13">
                  <c:v>14.0</c:v>
                </c:pt>
                <c:pt idx="14">
                  <c:v>14.0</c:v>
                </c:pt>
                <c:pt idx="15">
                  <c:v>14.0</c:v>
                </c:pt>
                <c:pt idx="16">
                  <c:v>15.0</c:v>
                </c:pt>
                <c:pt idx="17">
                  <c:v>15.0</c:v>
                </c:pt>
                <c:pt idx="18">
                  <c:v>17.0</c:v>
                </c:pt>
                <c:pt idx="19">
                  <c:v>18.0</c:v>
                </c:pt>
                <c:pt idx="20">
                  <c:v>22.0</c:v>
                </c:pt>
                <c:pt idx="21">
                  <c:v>22.0</c:v>
                </c:pt>
                <c:pt idx="22">
                  <c:v>22.0</c:v>
                </c:pt>
                <c:pt idx="23">
                  <c:v>24.0</c:v>
                </c:pt>
                <c:pt idx="24">
                  <c:v>26.0</c:v>
                </c:pt>
              </c:numCache>
            </c:numRef>
          </c:val>
          <c:smooth val="0"/>
        </c:ser>
        <c:ser>
          <c:idx val="1"/>
          <c:order val="1"/>
          <c:tx>
            <c:strRef>
              <c:f>'Partnerships chart'!$C$1</c:f>
              <c:strCache>
                <c:ptCount val="1"/>
                <c:pt idx="0">
                  <c:v>CHINA</c:v>
                </c:pt>
              </c:strCache>
            </c:strRef>
          </c:tx>
          <c:dPt>
            <c:idx val="23"/>
            <c:bubble3D val="0"/>
          </c:dPt>
          <c:cat>
            <c:numRef>
              <c:f>'Partnerships chart'!$A$2:$A$27</c:f>
              <c:numCache>
                <c:formatCode>General</c:formatCode>
                <c:ptCount val="26"/>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pt idx="18">
                  <c:v>2011.0</c:v>
                </c:pt>
                <c:pt idx="19">
                  <c:v>2012.0</c:v>
                </c:pt>
                <c:pt idx="20">
                  <c:v>2013.0</c:v>
                </c:pt>
                <c:pt idx="21">
                  <c:v>2014.0</c:v>
                </c:pt>
                <c:pt idx="22">
                  <c:v>2015.0</c:v>
                </c:pt>
                <c:pt idx="23">
                  <c:v>2016.0</c:v>
                </c:pt>
                <c:pt idx="24">
                  <c:v>2017.0</c:v>
                </c:pt>
              </c:numCache>
            </c:numRef>
          </c:cat>
          <c:val>
            <c:numRef>
              <c:f>'Partnerships chart'!$C$2:$C$27</c:f>
              <c:numCache>
                <c:formatCode>General</c:formatCode>
                <c:ptCount val="26"/>
                <c:pt idx="0">
                  <c:v>0.0</c:v>
                </c:pt>
                <c:pt idx="1">
                  <c:v>0.0</c:v>
                </c:pt>
                <c:pt idx="2">
                  <c:v>0.0</c:v>
                </c:pt>
                <c:pt idx="3">
                  <c:v>0.0</c:v>
                </c:pt>
                <c:pt idx="4">
                  <c:v>0.0</c:v>
                </c:pt>
                <c:pt idx="5">
                  <c:v>0.0</c:v>
                </c:pt>
                <c:pt idx="6">
                  <c:v>0.0</c:v>
                </c:pt>
                <c:pt idx="7">
                  <c:v>0.0</c:v>
                </c:pt>
                <c:pt idx="8">
                  <c:v>1.0</c:v>
                </c:pt>
                <c:pt idx="9">
                  <c:v>1.0</c:v>
                </c:pt>
                <c:pt idx="10">
                  <c:v>1.0</c:v>
                </c:pt>
                <c:pt idx="11">
                  <c:v>2.0</c:v>
                </c:pt>
                <c:pt idx="12">
                  <c:v>2.0</c:v>
                </c:pt>
                <c:pt idx="13">
                  <c:v>2.0</c:v>
                </c:pt>
                <c:pt idx="14">
                  <c:v>2.0</c:v>
                </c:pt>
                <c:pt idx="15">
                  <c:v>2.0</c:v>
                </c:pt>
                <c:pt idx="16">
                  <c:v>3.0</c:v>
                </c:pt>
                <c:pt idx="17">
                  <c:v>3.0</c:v>
                </c:pt>
                <c:pt idx="18">
                  <c:v>4.0</c:v>
                </c:pt>
                <c:pt idx="19">
                  <c:v>4.0</c:v>
                </c:pt>
                <c:pt idx="20">
                  <c:v>6.0</c:v>
                </c:pt>
                <c:pt idx="21">
                  <c:v>7.0</c:v>
                </c:pt>
                <c:pt idx="22">
                  <c:v>8.0</c:v>
                </c:pt>
                <c:pt idx="23">
                  <c:v>8.0</c:v>
                </c:pt>
                <c:pt idx="24">
                  <c:v>8.0</c:v>
                </c:pt>
              </c:numCache>
            </c:numRef>
          </c:val>
          <c:smooth val="0"/>
        </c:ser>
        <c:ser>
          <c:idx val="2"/>
          <c:order val="2"/>
          <c:tx>
            <c:strRef>
              <c:f>'Partnerships chart'!$D$1</c:f>
              <c:strCache>
                <c:ptCount val="1"/>
                <c:pt idx="0">
                  <c:v>INDIA</c:v>
                </c:pt>
              </c:strCache>
            </c:strRef>
          </c:tx>
          <c:cat>
            <c:numRef>
              <c:f>'Partnerships chart'!$A$2:$A$27</c:f>
              <c:numCache>
                <c:formatCode>General</c:formatCode>
                <c:ptCount val="26"/>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pt idx="18">
                  <c:v>2011.0</c:v>
                </c:pt>
                <c:pt idx="19">
                  <c:v>2012.0</c:v>
                </c:pt>
                <c:pt idx="20">
                  <c:v>2013.0</c:v>
                </c:pt>
                <c:pt idx="21">
                  <c:v>2014.0</c:v>
                </c:pt>
                <c:pt idx="22">
                  <c:v>2015.0</c:v>
                </c:pt>
                <c:pt idx="23">
                  <c:v>2016.0</c:v>
                </c:pt>
                <c:pt idx="24">
                  <c:v>2017.0</c:v>
                </c:pt>
              </c:numCache>
            </c:numRef>
          </c:cat>
          <c:val>
            <c:numRef>
              <c:f>'Partnerships chart'!$D$2:$D$27</c:f>
              <c:numCache>
                <c:formatCode>General</c:formatCode>
                <c:ptCount val="26"/>
                <c:pt idx="0">
                  <c:v>0.0</c:v>
                </c:pt>
                <c:pt idx="1">
                  <c:v>0.0</c:v>
                </c:pt>
                <c:pt idx="2">
                  <c:v>0.0</c:v>
                </c:pt>
                <c:pt idx="3">
                  <c:v>0.0</c:v>
                </c:pt>
                <c:pt idx="4">
                  <c:v>0.0</c:v>
                </c:pt>
                <c:pt idx="5">
                  <c:v>1.0</c:v>
                </c:pt>
                <c:pt idx="6">
                  <c:v>1.0</c:v>
                </c:pt>
                <c:pt idx="7">
                  <c:v>1.0</c:v>
                </c:pt>
                <c:pt idx="8">
                  <c:v>2.0</c:v>
                </c:pt>
                <c:pt idx="9">
                  <c:v>2.0</c:v>
                </c:pt>
                <c:pt idx="10">
                  <c:v>2.0</c:v>
                </c:pt>
                <c:pt idx="11">
                  <c:v>2.0</c:v>
                </c:pt>
                <c:pt idx="12">
                  <c:v>2.0</c:v>
                </c:pt>
                <c:pt idx="13">
                  <c:v>5.0</c:v>
                </c:pt>
                <c:pt idx="14">
                  <c:v>5.0</c:v>
                </c:pt>
                <c:pt idx="15">
                  <c:v>5.0</c:v>
                </c:pt>
                <c:pt idx="16">
                  <c:v>7.0</c:v>
                </c:pt>
                <c:pt idx="17">
                  <c:v>7.0</c:v>
                </c:pt>
                <c:pt idx="18">
                  <c:v>8.0</c:v>
                </c:pt>
                <c:pt idx="19">
                  <c:v>9.0</c:v>
                </c:pt>
                <c:pt idx="20">
                  <c:v>12.0</c:v>
                </c:pt>
                <c:pt idx="21">
                  <c:v>13.0</c:v>
                </c:pt>
                <c:pt idx="22">
                  <c:v>13.0</c:v>
                </c:pt>
                <c:pt idx="23">
                  <c:v>12.0</c:v>
                </c:pt>
                <c:pt idx="24">
                  <c:v>13.0</c:v>
                </c:pt>
              </c:numCache>
            </c:numRef>
          </c:val>
          <c:smooth val="0"/>
        </c:ser>
        <c:ser>
          <c:idx val="3"/>
          <c:order val="3"/>
          <c:tx>
            <c:strRef>
              <c:f>'Partnerships chart'!$E$1</c:f>
              <c:strCache>
                <c:ptCount val="1"/>
                <c:pt idx="0">
                  <c:v>INDONESIA</c:v>
                </c:pt>
              </c:strCache>
            </c:strRef>
          </c:tx>
          <c:dPt>
            <c:idx val="23"/>
            <c:bubble3D val="0"/>
          </c:dPt>
          <c:cat>
            <c:numRef>
              <c:f>'Partnerships chart'!$A$2:$A$27</c:f>
              <c:numCache>
                <c:formatCode>General</c:formatCode>
                <c:ptCount val="26"/>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pt idx="18">
                  <c:v>2011.0</c:v>
                </c:pt>
                <c:pt idx="19">
                  <c:v>2012.0</c:v>
                </c:pt>
                <c:pt idx="20">
                  <c:v>2013.0</c:v>
                </c:pt>
                <c:pt idx="21">
                  <c:v>2014.0</c:v>
                </c:pt>
                <c:pt idx="22">
                  <c:v>2015.0</c:v>
                </c:pt>
                <c:pt idx="23">
                  <c:v>2016.0</c:v>
                </c:pt>
                <c:pt idx="24">
                  <c:v>2017.0</c:v>
                </c:pt>
              </c:numCache>
            </c:numRef>
          </c:cat>
          <c:val>
            <c:numRef>
              <c:f>'Partnerships chart'!$E$2:$E$27</c:f>
              <c:numCache>
                <c:formatCode>General</c:formatCode>
                <c:ptCount val="26"/>
                <c:pt idx="0">
                  <c:v>0.0</c:v>
                </c:pt>
                <c:pt idx="1">
                  <c:v>0.0</c:v>
                </c:pt>
                <c:pt idx="2">
                  <c:v>0.0</c:v>
                </c:pt>
                <c:pt idx="3">
                  <c:v>0.0</c:v>
                </c:pt>
                <c:pt idx="4">
                  <c:v>0.0</c:v>
                </c:pt>
                <c:pt idx="5">
                  <c:v>0.0</c:v>
                </c:pt>
                <c:pt idx="6">
                  <c:v>0.0</c:v>
                </c:pt>
                <c:pt idx="7">
                  <c:v>0.0</c:v>
                </c:pt>
                <c:pt idx="8">
                  <c:v>0.0</c:v>
                </c:pt>
                <c:pt idx="9">
                  <c:v>0.0</c:v>
                </c:pt>
                <c:pt idx="10">
                  <c:v>0.0</c:v>
                </c:pt>
                <c:pt idx="11">
                  <c:v>0.0</c:v>
                </c:pt>
                <c:pt idx="12">
                  <c:v>1.0</c:v>
                </c:pt>
                <c:pt idx="13">
                  <c:v>1.0</c:v>
                </c:pt>
                <c:pt idx="14">
                  <c:v>1.0</c:v>
                </c:pt>
                <c:pt idx="15">
                  <c:v>1.0</c:v>
                </c:pt>
                <c:pt idx="16">
                  <c:v>3.0</c:v>
                </c:pt>
                <c:pt idx="17">
                  <c:v>3.0</c:v>
                </c:pt>
                <c:pt idx="18">
                  <c:v>3.0</c:v>
                </c:pt>
                <c:pt idx="19">
                  <c:v>3.0</c:v>
                </c:pt>
                <c:pt idx="20">
                  <c:v>7.0</c:v>
                </c:pt>
                <c:pt idx="21">
                  <c:v>7.0</c:v>
                </c:pt>
                <c:pt idx="22">
                  <c:v>7.0</c:v>
                </c:pt>
                <c:pt idx="23">
                  <c:v>8.0</c:v>
                </c:pt>
                <c:pt idx="24">
                  <c:v>8.0</c:v>
                </c:pt>
              </c:numCache>
            </c:numRef>
          </c:val>
          <c:smooth val="0"/>
        </c:ser>
        <c:ser>
          <c:idx val="4"/>
          <c:order val="4"/>
          <c:tx>
            <c:strRef>
              <c:f>'Partnerships chart'!$F$1</c:f>
              <c:strCache>
                <c:ptCount val="1"/>
                <c:pt idx="0">
                  <c:v>SOUTH AFRICA</c:v>
                </c:pt>
              </c:strCache>
            </c:strRef>
          </c:tx>
          <c:cat>
            <c:numRef>
              <c:f>'Partnerships chart'!$A$2:$A$27</c:f>
              <c:numCache>
                <c:formatCode>General</c:formatCode>
                <c:ptCount val="26"/>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pt idx="18">
                  <c:v>2011.0</c:v>
                </c:pt>
                <c:pt idx="19">
                  <c:v>2012.0</c:v>
                </c:pt>
                <c:pt idx="20">
                  <c:v>2013.0</c:v>
                </c:pt>
                <c:pt idx="21">
                  <c:v>2014.0</c:v>
                </c:pt>
                <c:pt idx="22">
                  <c:v>2015.0</c:v>
                </c:pt>
                <c:pt idx="23">
                  <c:v>2016.0</c:v>
                </c:pt>
                <c:pt idx="24">
                  <c:v>2017.0</c:v>
                </c:pt>
              </c:numCache>
            </c:numRef>
          </c:cat>
          <c:val>
            <c:numRef>
              <c:f>'Partnerships chart'!$F$2:$F$27</c:f>
              <c:numCache>
                <c:formatCode>General</c:formatCode>
                <c:ptCount val="26"/>
                <c:pt idx="0">
                  <c:v>0.0</c:v>
                </c:pt>
                <c:pt idx="1">
                  <c:v>0.0</c:v>
                </c:pt>
                <c:pt idx="2">
                  <c:v>0.0</c:v>
                </c:pt>
                <c:pt idx="3">
                  <c:v>0.0</c:v>
                </c:pt>
                <c:pt idx="4">
                  <c:v>0.0</c:v>
                </c:pt>
                <c:pt idx="5">
                  <c:v>1.0</c:v>
                </c:pt>
                <c:pt idx="6">
                  <c:v>1.0</c:v>
                </c:pt>
                <c:pt idx="7">
                  <c:v>1.0</c:v>
                </c:pt>
                <c:pt idx="8">
                  <c:v>1.0</c:v>
                </c:pt>
                <c:pt idx="9">
                  <c:v>1.0</c:v>
                </c:pt>
                <c:pt idx="10">
                  <c:v>2.0</c:v>
                </c:pt>
                <c:pt idx="11">
                  <c:v>3.0</c:v>
                </c:pt>
                <c:pt idx="12">
                  <c:v>4.0</c:v>
                </c:pt>
                <c:pt idx="13">
                  <c:v>8.0</c:v>
                </c:pt>
                <c:pt idx="14">
                  <c:v>11.0</c:v>
                </c:pt>
                <c:pt idx="15">
                  <c:v>12.0</c:v>
                </c:pt>
                <c:pt idx="16">
                  <c:v>14.0</c:v>
                </c:pt>
                <c:pt idx="17">
                  <c:v>14.0</c:v>
                </c:pt>
                <c:pt idx="18">
                  <c:v>16.0</c:v>
                </c:pt>
                <c:pt idx="19">
                  <c:v>18.0</c:v>
                </c:pt>
                <c:pt idx="20">
                  <c:v>21.0</c:v>
                </c:pt>
                <c:pt idx="21">
                  <c:v>21.0</c:v>
                </c:pt>
                <c:pt idx="22">
                  <c:v>21.0</c:v>
                </c:pt>
                <c:pt idx="23">
                  <c:v>21.0</c:v>
                </c:pt>
                <c:pt idx="24">
                  <c:v>21.0</c:v>
                </c:pt>
              </c:numCache>
            </c:numRef>
          </c:val>
          <c:smooth val="0"/>
        </c:ser>
        <c:dLbls>
          <c:showLegendKey val="0"/>
          <c:showVal val="0"/>
          <c:showCatName val="0"/>
          <c:showSerName val="0"/>
          <c:showPercent val="0"/>
          <c:showBubbleSize val="0"/>
        </c:dLbls>
        <c:marker val="1"/>
        <c:smooth val="0"/>
        <c:axId val="2126883448"/>
        <c:axId val="2129909336"/>
      </c:lineChart>
      <c:catAx>
        <c:axId val="2126883448"/>
        <c:scaling>
          <c:orientation val="minMax"/>
        </c:scaling>
        <c:delete val="0"/>
        <c:axPos val="b"/>
        <c:numFmt formatCode="General" sourceLinked="1"/>
        <c:majorTickMark val="none"/>
        <c:minorTickMark val="none"/>
        <c:tickLblPos val="nextTo"/>
        <c:txPr>
          <a:bodyPr rot="-3480000"/>
          <a:lstStyle/>
          <a:p>
            <a:pPr>
              <a:defRPr/>
            </a:pPr>
            <a:endParaRPr lang="en-US"/>
          </a:p>
        </c:txPr>
        <c:crossAx val="2129909336"/>
        <c:crosses val="autoZero"/>
        <c:auto val="1"/>
        <c:lblAlgn val="ctr"/>
        <c:lblOffset val="100"/>
        <c:noMultiLvlLbl val="0"/>
      </c:catAx>
      <c:valAx>
        <c:axId val="2129909336"/>
        <c:scaling>
          <c:orientation val="minMax"/>
        </c:scaling>
        <c:delete val="0"/>
        <c:axPos val="l"/>
        <c:majorGridlines/>
        <c:title>
          <c:tx>
            <c:rich>
              <a:bodyPr/>
              <a:lstStyle/>
              <a:p>
                <a:pPr>
                  <a:defRPr/>
                </a:pPr>
                <a:r>
                  <a:rPr lang="en-GB" sz="1100"/>
                  <a:t>Number</a:t>
                </a:r>
                <a:r>
                  <a:rPr lang="en-GB"/>
                  <a:t> </a:t>
                </a:r>
                <a:r>
                  <a:rPr lang="en-GB" sz="1100"/>
                  <a:t>of</a:t>
                </a:r>
                <a:r>
                  <a:rPr lang="en-GB"/>
                  <a:t> </a:t>
                </a:r>
                <a:r>
                  <a:rPr lang="en-GB" sz="1200"/>
                  <a:t>Partnerships</a:t>
                </a:r>
              </a:p>
            </c:rich>
          </c:tx>
          <c:layout>
            <c:manualLayout>
              <c:xMode val="edge"/>
              <c:yMode val="edge"/>
              <c:x val="0.00293948820501426"/>
              <c:y val="0.0635281067142316"/>
            </c:manualLayout>
          </c:layout>
          <c:overlay val="0"/>
        </c:title>
        <c:numFmt formatCode="General" sourceLinked="1"/>
        <c:majorTickMark val="none"/>
        <c:minorTickMark val="none"/>
        <c:tickLblPos val="nextTo"/>
        <c:crossAx val="2126883448"/>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045740949418"/>
          <c:y val="0.0892290989226736"/>
          <c:w val="0.823448932261495"/>
          <c:h val="0.849812292829818"/>
        </c:manualLayout>
      </c:layout>
      <c:lineChart>
        <c:grouping val="standard"/>
        <c:varyColors val="0"/>
        <c:ser>
          <c:idx val="0"/>
          <c:order val="0"/>
          <c:tx>
            <c:strRef>
              <c:f>Instruments!$C$48</c:f>
              <c:strCache>
                <c:ptCount val="1"/>
                <c:pt idx="0">
                  <c:v>BRAZIL</c:v>
                </c:pt>
              </c:strCache>
            </c:strRef>
          </c:tx>
          <c:dPt>
            <c:idx val="21"/>
            <c:marker>
              <c:spPr>
                <a:ln>
                  <a:prstDash val="sysDot"/>
                </a:ln>
              </c:spPr>
            </c:marker>
            <c:bubble3D val="0"/>
            <c:spPr>
              <a:ln cmpd="sng">
                <a:prstDash val="solid"/>
              </a:ln>
            </c:spPr>
          </c:dPt>
          <c:dPt>
            <c:idx val="22"/>
            <c:marker>
              <c:spPr>
                <a:ln>
                  <a:solidFill>
                    <a:schemeClr val="accent1">
                      <a:shade val="95000"/>
                      <a:satMod val="105000"/>
                    </a:schemeClr>
                  </a:solidFill>
                </a:ln>
              </c:spPr>
            </c:marker>
            <c:bubble3D val="0"/>
          </c:dPt>
          <c:cat>
            <c:strRef>
              <c:f>Instruments!$B$49:$B$71</c:f>
              <c:strCache>
                <c:ptCount val="23"/>
                <c:pt idx="0">
                  <c:v>Pre-1996</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Instruments!$C$49:$C$71</c:f>
              <c:numCache>
                <c:formatCode>General</c:formatCode>
                <c:ptCount val="23"/>
                <c:pt idx="0">
                  <c:v>0.0</c:v>
                </c:pt>
                <c:pt idx="1">
                  <c:v>1.0</c:v>
                </c:pt>
                <c:pt idx="2">
                  <c:v>9.0</c:v>
                </c:pt>
                <c:pt idx="3">
                  <c:v>9.0</c:v>
                </c:pt>
                <c:pt idx="4">
                  <c:v>10.0</c:v>
                </c:pt>
                <c:pt idx="5">
                  <c:v>16.0</c:v>
                </c:pt>
                <c:pt idx="6">
                  <c:v>16.0</c:v>
                </c:pt>
                <c:pt idx="7">
                  <c:v>16.0</c:v>
                </c:pt>
                <c:pt idx="8">
                  <c:v>16.0</c:v>
                </c:pt>
                <c:pt idx="9">
                  <c:v>17.0</c:v>
                </c:pt>
                <c:pt idx="10">
                  <c:v>17.0</c:v>
                </c:pt>
                <c:pt idx="11">
                  <c:v>17.0</c:v>
                </c:pt>
                <c:pt idx="12">
                  <c:v>18.0</c:v>
                </c:pt>
                <c:pt idx="13">
                  <c:v>18.0</c:v>
                </c:pt>
                <c:pt idx="14">
                  <c:v>18.0</c:v>
                </c:pt>
                <c:pt idx="15">
                  <c:v>19.0</c:v>
                </c:pt>
                <c:pt idx="16">
                  <c:v>21.0</c:v>
                </c:pt>
                <c:pt idx="17">
                  <c:v>21.0</c:v>
                </c:pt>
                <c:pt idx="18">
                  <c:v>22.0</c:v>
                </c:pt>
                <c:pt idx="19">
                  <c:v>24.0</c:v>
                </c:pt>
                <c:pt idx="20">
                  <c:v>27.0</c:v>
                </c:pt>
                <c:pt idx="21">
                  <c:v>32.0</c:v>
                </c:pt>
                <c:pt idx="22">
                  <c:v>35.0</c:v>
                </c:pt>
              </c:numCache>
            </c:numRef>
          </c:val>
          <c:smooth val="1"/>
        </c:ser>
        <c:ser>
          <c:idx val="1"/>
          <c:order val="1"/>
          <c:tx>
            <c:strRef>
              <c:f>Instruments!$D$48</c:f>
              <c:strCache>
                <c:ptCount val="1"/>
                <c:pt idx="0">
                  <c:v>CHINA</c:v>
                </c:pt>
              </c:strCache>
            </c:strRef>
          </c:tx>
          <c:dPt>
            <c:idx val="21"/>
            <c:marker>
              <c:spPr>
                <a:ln>
                  <a:prstDash val="sysDot"/>
                </a:ln>
              </c:spPr>
            </c:marker>
            <c:bubble3D val="0"/>
            <c:spPr>
              <a:ln>
                <a:prstDash val="solid"/>
              </a:ln>
            </c:spPr>
          </c:dPt>
          <c:dPt>
            <c:idx val="22"/>
            <c:bubble3D val="0"/>
          </c:dPt>
          <c:cat>
            <c:strRef>
              <c:f>Instruments!$B$49:$B$71</c:f>
              <c:strCache>
                <c:ptCount val="23"/>
                <c:pt idx="0">
                  <c:v>Pre-1996</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Instruments!$D$49:$D$71</c:f>
              <c:numCache>
                <c:formatCode>General</c:formatCode>
                <c:ptCount val="23"/>
                <c:pt idx="0">
                  <c:v>1.0</c:v>
                </c:pt>
                <c:pt idx="1">
                  <c:v>1.0</c:v>
                </c:pt>
                <c:pt idx="2">
                  <c:v>1.0</c:v>
                </c:pt>
                <c:pt idx="3">
                  <c:v>1.0</c:v>
                </c:pt>
                <c:pt idx="4">
                  <c:v>1.0</c:v>
                </c:pt>
                <c:pt idx="5">
                  <c:v>1.0</c:v>
                </c:pt>
                <c:pt idx="6">
                  <c:v>1.0</c:v>
                </c:pt>
                <c:pt idx="7">
                  <c:v>1.0</c:v>
                </c:pt>
                <c:pt idx="8">
                  <c:v>1.0</c:v>
                </c:pt>
                <c:pt idx="9">
                  <c:v>3.0</c:v>
                </c:pt>
                <c:pt idx="10">
                  <c:v>4.0</c:v>
                </c:pt>
                <c:pt idx="11">
                  <c:v>4.0</c:v>
                </c:pt>
                <c:pt idx="12">
                  <c:v>4.0</c:v>
                </c:pt>
                <c:pt idx="13">
                  <c:v>4.0</c:v>
                </c:pt>
                <c:pt idx="14">
                  <c:v>4.0</c:v>
                </c:pt>
                <c:pt idx="15">
                  <c:v>4.0</c:v>
                </c:pt>
                <c:pt idx="16">
                  <c:v>4.0</c:v>
                </c:pt>
                <c:pt idx="17">
                  <c:v>4.0</c:v>
                </c:pt>
                <c:pt idx="18">
                  <c:v>4.0</c:v>
                </c:pt>
                <c:pt idx="19">
                  <c:v>5.0</c:v>
                </c:pt>
                <c:pt idx="20">
                  <c:v>7.0</c:v>
                </c:pt>
                <c:pt idx="21">
                  <c:v>8.0</c:v>
                </c:pt>
                <c:pt idx="22">
                  <c:v>8.0</c:v>
                </c:pt>
              </c:numCache>
            </c:numRef>
          </c:val>
          <c:smooth val="0"/>
        </c:ser>
        <c:ser>
          <c:idx val="2"/>
          <c:order val="2"/>
          <c:tx>
            <c:strRef>
              <c:f>Instruments!$E$48</c:f>
              <c:strCache>
                <c:ptCount val="1"/>
                <c:pt idx="0">
                  <c:v>INDIA</c:v>
                </c:pt>
              </c:strCache>
            </c:strRef>
          </c:tx>
          <c:cat>
            <c:strRef>
              <c:f>Instruments!$B$49:$B$71</c:f>
              <c:strCache>
                <c:ptCount val="23"/>
                <c:pt idx="0">
                  <c:v>Pre-1996</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Instruments!$E$49:$E$71</c:f>
              <c:numCache>
                <c:formatCode>General</c:formatCode>
                <c:ptCount val="23"/>
                <c:pt idx="0">
                  <c:v>1.0</c:v>
                </c:pt>
                <c:pt idx="1">
                  <c:v>1.0</c:v>
                </c:pt>
                <c:pt idx="2">
                  <c:v>1.0</c:v>
                </c:pt>
                <c:pt idx="3">
                  <c:v>1.0</c:v>
                </c:pt>
                <c:pt idx="4">
                  <c:v>1.0</c:v>
                </c:pt>
                <c:pt idx="5">
                  <c:v>2.0</c:v>
                </c:pt>
                <c:pt idx="6">
                  <c:v>2.0</c:v>
                </c:pt>
                <c:pt idx="7">
                  <c:v>2.0</c:v>
                </c:pt>
                <c:pt idx="8">
                  <c:v>2.0</c:v>
                </c:pt>
                <c:pt idx="9">
                  <c:v>3.0</c:v>
                </c:pt>
                <c:pt idx="10">
                  <c:v>4.0</c:v>
                </c:pt>
                <c:pt idx="11">
                  <c:v>4.0</c:v>
                </c:pt>
                <c:pt idx="12">
                  <c:v>4.0</c:v>
                </c:pt>
                <c:pt idx="13">
                  <c:v>6.0</c:v>
                </c:pt>
                <c:pt idx="14">
                  <c:v>6.0</c:v>
                </c:pt>
                <c:pt idx="15">
                  <c:v>6.0</c:v>
                </c:pt>
                <c:pt idx="16">
                  <c:v>8.0</c:v>
                </c:pt>
                <c:pt idx="17">
                  <c:v>9.0</c:v>
                </c:pt>
                <c:pt idx="18">
                  <c:v>9.0</c:v>
                </c:pt>
                <c:pt idx="19">
                  <c:v>10.0</c:v>
                </c:pt>
                <c:pt idx="20">
                  <c:v>11.0</c:v>
                </c:pt>
                <c:pt idx="21">
                  <c:v>12.0</c:v>
                </c:pt>
                <c:pt idx="22">
                  <c:v>12.0</c:v>
                </c:pt>
              </c:numCache>
            </c:numRef>
          </c:val>
          <c:smooth val="0"/>
        </c:ser>
        <c:ser>
          <c:idx val="3"/>
          <c:order val="3"/>
          <c:tx>
            <c:strRef>
              <c:f>Instruments!$F$48</c:f>
              <c:strCache>
                <c:ptCount val="1"/>
                <c:pt idx="0">
                  <c:v>INDONESIA</c:v>
                </c:pt>
              </c:strCache>
            </c:strRef>
          </c:tx>
          <c:spPr>
            <a:ln>
              <a:solidFill>
                <a:schemeClr val="accent1">
                  <a:shade val="95000"/>
                  <a:satMod val="105000"/>
                </a:schemeClr>
              </a:solidFill>
            </a:ln>
          </c:spPr>
          <c:dPt>
            <c:idx val="21"/>
            <c:marker>
              <c:spPr>
                <a:ln>
                  <a:prstDash val="sysDot"/>
                </a:ln>
              </c:spPr>
            </c:marker>
            <c:bubble3D val="0"/>
            <c:spPr>
              <a:ln>
                <a:solidFill>
                  <a:schemeClr val="accent1">
                    <a:shade val="95000"/>
                    <a:satMod val="105000"/>
                  </a:schemeClr>
                </a:solidFill>
                <a:prstDash val="solid"/>
              </a:ln>
            </c:spPr>
          </c:dPt>
          <c:dPt>
            <c:idx val="22"/>
            <c:bubble3D val="0"/>
            <c:spPr/>
          </c:dPt>
          <c:cat>
            <c:strRef>
              <c:f>Instruments!$B$49:$B$71</c:f>
              <c:strCache>
                <c:ptCount val="23"/>
                <c:pt idx="0">
                  <c:v>Pre-1996</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Instruments!$F$49:$F$71</c:f>
              <c:numCache>
                <c:formatCode>General</c:formatCode>
                <c:ptCount val="23"/>
                <c:pt idx="0">
                  <c:v>0.0</c:v>
                </c:pt>
                <c:pt idx="1">
                  <c:v>0.0</c:v>
                </c:pt>
                <c:pt idx="2">
                  <c:v>0.0</c:v>
                </c:pt>
                <c:pt idx="3">
                  <c:v>0.0</c:v>
                </c:pt>
                <c:pt idx="4">
                  <c:v>0.0</c:v>
                </c:pt>
                <c:pt idx="5">
                  <c:v>1.0</c:v>
                </c:pt>
                <c:pt idx="6">
                  <c:v>1.0</c:v>
                </c:pt>
                <c:pt idx="7">
                  <c:v>1.0</c:v>
                </c:pt>
                <c:pt idx="8">
                  <c:v>1.0</c:v>
                </c:pt>
                <c:pt idx="9">
                  <c:v>2.0</c:v>
                </c:pt>
                <c:pt idx="10">
                  <c:v>3.0</c:v>
                </c:pt>
                <c:pt idx="11">
                  <c:v>3.0</c:v>
                </c:pt>
                <c:pt idx="12">
                  <c:v>3.0</c:v>
                </c:pt>
                <c:pt idx="13">
                  <c:v>4.0</c:v>
                </c:pt>
                <c:pt idx="14">
                  <c:v>4.0</c:v>
                </c:pt>
                <c:pt idx="15">
                  <c:v>4.0</c:v>
                </c:pt>
                <c:pt idx="16">
                  <c:v>4.0</c:v>
                </c:pt>
                <c:pt idx="17">
                  <c:v>4.0</c:v>
                </c:pt>
                <c:pt idx="18">
                  <c:v>5.0</c:v>
                </c:pt>
                <c:pt idx="19">
                  <c:v>6.0</c:v>
                </c:pt>
                <c:pt idx="20">
                  <c:v>9.0</c:v>
                </c:pt>
                <c:pt idx="21">
                  <c:v>11.0</c:v>
                </c:pt>
                <c:pt idx="22">
                  <c:v>11.0</c:v>
                </c:pt>
              </c:numCache>
            </c:numRef>
          </c:val>
          <c:smooth val="1"/>
        </c:ser>
        <c:ser>
          <c:idx val="4"/>
          <c:order val="4"/>
          <c:tx>
            <c:strRef>
              <c:f>Instruments!$G$48</c:f>
              <c:strCache>
                <c:ptCount val="1"/>
                <c:pt idx="0">
                  <c:v>SOUTH AFRICA</c:v>
                </c:pt>
              </c:strCache>
            </c:strRef>
          </c:tx>
          <c:cat>
            <c:strRef>
              <c:f>Instruments!$B$49:$B$71</c:f>
              <c:strCache>
                <c:ptCount val="23"/>
                <c:pt idx="0">
                  <c:v>Pre-1996</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Instruments!$G$49:$G$71</c:f>
              <c:numCache>
                <c:formatCode>General</c:formatCode>
                <c:ptCount val="23"/>
                <c:pt idx="0">
                  <c:v>2.0</c:v>
                </c:pt>
                <c:pt idx="1">
                  <c:v>2.0</c:v>
                </c:pt>
                <c:pt idx="2">
                  <c:v>2.0</c:v>
                </c:pt>
                <c:pt idx="3">
                  <c:v>2.0</c:v>
                </c:pt>
                <c:pt idx="4">
                  <c:v>2.0</c:v>
                </c:pt>
                <c:pt idx="5">
                  <c:v>3.0</c:v>
                </c:pt>
                <c:pt idx="6">
                  <c:v>3.0</c:v>
                </c:pt>
                <c:pt idx="7">
                  <c:v>3.0</c:v>
                </c:pt>
                <c:pt idx="8">
                  <c:v>5.0</c:v>
                </c:pt>
                <c:pt idx="9">
                  <c:v>7.0</c:v>
                </c:pt>
                <c:pt idx="10">
                  <c:v>8.0</c:v>
                </c:pt>
                <c:pt idx="11">
                  <c:v>8.0</c:v>
                </c:pt>
                <c:pt idx="12">
                  <c:v>11.0</c:v>
                </c:pt>
                <c:pt idx="13">
                  <c:v>11.0</c:v>
                </c:pt>
                <c:pt idx="14">
                  <c:v>11.0</c:v>
                </c:pt>
                <c:pt idx="15">
                  <c:v>11.0</c:v>
                </c:pt>
                <c:pt idx="16">
                  <c:v>11.0</c:v>
                </c:pt>
                <c:pt idx="17">
                  <c:v>11.0</c:v>
                </c:pt>
                <c:pt idx="18">
                  <c:v>12.0</c:v>
                </c:pt>
                <c:pt idx="19">
                  <c:v>16.0</c:v>
                </c:pt>
                <c:pt idx="20">
                  <c:v>17.0</c:v>
                </c:pt>
                <c:pt idx="21">
                  <c:v>20.0</c:v>
                </c:pt>
                <c:pt idx="22">
                  <c:v>20.0</c:v>
                </c:pt>
              </c:numCache>
            </c:numRef>
          </c:val>
          <c:smooth val="0"/>
        </c:ser>
        <c:dLbls>
          <c:showLegendKey val="0"/>
          <c:showVal val="0"/>
          <c:showCatName val="0"/>
          <c:showSerName val="0"/>
          <c:showPercent val="0"/>
          <c:showBubbleSize val="0"/>
        </c:dLbls>
        <c:marker val="1"/>
        <c:smooth val="0"/>
        <c:axId val="2131677832"/>
        <c:axId val="2131680808"/>
      </c:lineChart>
      <c:catAx>
        <c:axId val="2131677832"/>
        <c:scaling>
          <c:orientation val="minMax"/>
        </c:scaling>
        <c:delete val="0"/>
        <c:axPos val="b"/>
        <c:majorTickMark val="none"/>
        <c:minorTickMark val="none"/>
        <c:tickLblPos val="nextTo"/>
        <c:crossAx val="2131680808"/>
        <c:crosses val="autoZero"/>
        <c:auto val="1"/>
        <c:lblAlgn val="ctr"/>
        <c:lblOffset val="100"/>
        <c:noMultiLvlLbl val="1"/>
      </c:catAx>
      <c:valAx>
        <c:axId val="2131680808"/>
        <c:scaling>
          <c:orientation val="minMax"/>
        </c:scaling>
        <c:delete val="0"/>
        <c:axPos val="l"/>
        <c:majorGridlines/>
        <c:title>
          <c:tx>
            <c:rich>
              <a:bodyPr/>
              <a:lstStyle/>
              <a:p>
                <a:pPr>
                  <a:defRPr sz="1000"/>
                </a:pPr>
                <a:r>
                  <a:rPr lang="en-GB" sz="1000" baseline="0"/>
                  <a:t>Number of legal </a:t>
                </a:r>
                <a:r>
                  <a:rPr lang="en-GB" sz="1050" baseline="0"/>
                  <a:t>instruments</a:t>
                </a:r>
              </a:p>
            </c:rich>
          </c:tx>
          <c:layout>
            <c:manualLayout>
              <c:xMode val="edge"/>
              <c:yMode val="edge"/>
              <c:x val="0.0"/>
              <c:y val="0.0933760262126762"/>
            </c:manualLayout>
          </c:layout>
          <c:overlay val="0"/>
        </c:title>
        <c:numFmt formatCode="General" sourceLinked="1"/>
        <c:majorTickMark val="none"/>
        <c:minorTickMark val="none"/>
        <c:tickLblPos val="nextTo"/>
        <c:crossAx val="2131677832"/>
        <c:crosses val="autoZero"/>
        <c:crossBetween val="between"/>
      </c:valAx>
    </c:plotArea>
    <c:plotVisOnly val="1"/>
    <c:dispBlanksAs val="gap"/>
    <c:showDLblsOverMax val="0"/>
  </c:chart>
  <c:spPr>
    <a:noFill/>
    <a:effectLst>
      <a:outerShdw dist="50800" dir="5400000" algn="ctr" rotWithShape="0">
        <a:srgbClr val="000000"/>
      </a:outerShdw>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53854702580109"/>
          <c:y val="0.0143681411924426"/>
          <c:w val="0.947594845752565"/>
          <c:h val="0.841183165516461"/>
        </c:manualLayout>
      </c:layout>
      <c:barChart>
        <c:barDir val="col"/>
        <c:grouping val="clustered"/>
        <c:varyColors val="0"/>
        <c:ser>
          <c:idx val="0"/>
          <c:order val="0"/>
          <c:tx>
            <c:strRef>
              <c:f>Sheet1!$B$1</c:f>
              <c:strCache>
                <c:ptCount val="1"/>
                <c:pt idx="0">
                  <c:v>2015</c:v>
                </c:pt>
              </c:strCache>
            </c:strRef>
          </c:tx>
          <c:invertIfNegative val="0"/>
          <c:cat>
            <c:strRef>
              <c:f>Sheet1!$A$2:$A$42</c:f>
              <c:strCache>
                <c:ptCount val="41"/>
                <c:pt idx="0">
                  <c:v>DNK</c:v>
                </c:pt>
                <c:pt idx="1">
                  <c:v>NOR</c:v>
                </c:pt>
                <c:pt idx="2">
                  <c:v>SWE</c:v>
                </c:pt>
                <c:pt idx="3">
                  <c:v>FIN</c:v>
                </c:pt>
                <c:pt idx="4">
                  <c:v>FRA</c:v>
                </c:pt>
                <c:pt idx="5">
                  <c:v>CAN</c:v>
                </c:pt>
                <c:pt idx="6">
                  <c:v>GRC</c:v>
                </c:pt>
                <c:pt idx="7">
                  <c:v>ISL</c:v>
                </c:pt>
                <c:pt idx="8">
                  <c:v>EST</c:v>
                </c:pt>
                <c:pt idx="9">
                  <c:v>BEL</c:v>
                </c:pt>
                <c:pt idx="10">
                  <c:v>PRT</c:v>
                </c:pt>
                <c:pt idx="11">
                  <c:v>HUN</c:v>
                </c:pt>
                <c:pt idx="12">
                  <c:v>SVN</c:v>
                </c:pt>
                <c:pt idx="13">
                  <c:v>AUT</c:v>
                </c:pt>
                <c:pt idx="14">
                  <c:v>LVA</c:v>
                </c:pt>
                <c:pt idx="15">
                  <c:v>ESP</c:v>
                </c:pt>
                <c:pt idx="16">
                  <c:v>CZE</c:v>
                </c:pt>
                <c:pt idx="17">
                  <c:v>ITA</c:v>
                </c:pt>
                <c:pt idx="18">
                  <c:v>SVK</c:v>
                </c:pt>
                <c:pt idx="19">
                  <c:v>ISR</c:v>
                </c:pt>
                <c:pt idx="20">
                  <c:v>POL</c:v>
                </c:pt>
                <c:pt idx="21">
                  <c:v>USA</c:v>
                </c:pt>
                <c:pt idx="22">
                  <c:v>OECD WA</c:v>
                </c:pt>
                <c:pt idx="23">
                  <c:v>NLD</c:v>
                </c:pt>
                <c:pt idx="24">
                  <c:v>NZL</c:v>
                </c:pt>
                <c:pt idx="25">
                  <c:v>LUX</c:v>
                </c:pt>
                <c:pt idx="26">
                  <c:v>GBR</c:v>
                </c:pt>
                <c:pt idx="27">
                  <c:v>CHE</c:v>
                </c:pt>
                <c:pt idx="28">
                  <c:v>KOR</c:v>
                </c:pt>
                <c:pt idx="29">
                  <c:v>CHL</c:v>
                </c:pt>
                <c:pt idx="30">
                  <c:v>DEU</c:v>
                </c:pt>
                <c:pt idx="31">
                  <c:v>JPN</c:v>
                </c:pt>
                <c:pt idx="32">
                  <c:v>IRL</c:v>
                </c:pt>
                <c:pt idx="33">
                  <c:v>MEX</c:v>
                </c:pt>
                <c:pt idx="35">
                  <c:v>ZAF</c:v>
                </c:pt>
                <c:pt idx="36">
                  <c:v>CRI</c:v>
                </c:pt>
                <c:pt idx="37">
                  <c:v>RUS</c:v>
                </c:pt>
                <c:pt idx="38">
                  <c:v>LTU</c:v>
                </c:pt>
                <c:pt idx="39">
                  <c:v>COL</c:v>
                </c:pt>
                <c:pt idx="40">
                  <c:v>CHN</c:v>
                </c:pt>
              </c:strCache>
            </c:strRef>
          </c:cat>
          <c:val>
            <c:numRef>
              <c:f>Sheet1!$B$2:$B$42</c:f>
              <c:numCache>
                <c:formatCode>General</c:formatCode>
                <c:ptCount val="41"/>
                <c:pt idx="0">
                  <c:v>18.87285285750437</c:v>
                </c:pt>
                <c:pt idx="1">
                  <c:v>18.07862430403476</c:v>
                </c:pt>
                <c:pt idx="2">
                  <c:v>18.06169329002418</c:v>
                </c:pt>
                <c:pt idx="3">
                  <c:v>17.60323979555245</c:v>
                </c:pt>
                <c:pt idx="4">
                  <c:v>16.67172535973268</c:v>
                </c:pt>
                <c:pt idx="5">
                  <c:v>16.05689880087182</c:v>
                </c:pt>
                <c:pt idx="6">
                  <c:v>16.01047851384535</c:v>
                </c:pt>
                <c:pt idx="7">
                  <c:v>15.70430075223296</c:v>
                </c:pt>
                <c:pt idx="8">
                  <c:v>14.66742512226146</c:v>
                </c:pt>
                <c:pt idx="9">
                  <c:v>14.57664292276612</c:v>
                </c:pt>
                <c:pt idx="10">
                  <c:v>14.2908534551474</c:v>
                </c:pt>
                <c:pt idx="11">
                  <c:v>14.1255222357638</c:v>
                </c:pt>
                <c:pt idx="12">
                  <c:v>14.05356133963554</c:v>
                </c:pt>
                <c:pt idx="13">
                  <c:v>13.89831726194868</c:v>
                </c:pt>
                <c:pt idx="14">
                  <c:v>13.89562557031342</c:v>
                </c:pt>
                <c:pt idx="15">
                  <c:v>13.68228559953665</c:v>
                </c:pt>
                <c:pt idx="16">
                  <c:v>13.4610060345386</c:v>
                </c:pt>
                <c:pt idx="17">
                  <c:v>13.12008351948659</c:v>
                </c:pt>
                <c:pt idx="18">
                  <c:v>12.89033694700561</c:v>
                </c:pt>
                <c:pt idx="19">
                  <c:v>12.63483127907705</c:v>
                </c:pt>
                <c:pt idx="20">
                  <c:v>12.6319161075281</c:v>
                </c:pt>
                <c:pt idx="21">
                  <c:v>12.41647561121113</c:v>
                </c:pt>
                <c:pt idx="22" formatCode="0.0">
                  <c:v>12.31851823165066</c:v>
                </c:pt>
                <c:pt idx="23">
                  <c:v>12.21126600259264</c:v>
                </c:pt>
                <c:pt idx="24">
                  <c:v>11.54729337644035</c:v>
                </c:pt>
                <c:pt idx="25">
                  <c:v>11.23401856478171</c:v>
                </c:pt>
                <c:pt idx="26">
                  <c:v>10.86295077625307</c:v>
                </c:pt>
                <c:pt idx="27">
                  <c:v>10.46237369423594</c:v>
                </c:pt>
                <c:pt idx="28">
                  <c:v>10.01953943547495</c:v>
                </c:pt>
                <c:pt idx="29">
                  <c:v>9.960035111461818</c:v>
                </c:pt>
                <c:pt idx="30">
                  <c:v>9.632190502568567</c:v>
                </c:pt>
                <c:pt idx="31">
                  <c:v>9.040828128709398</c:v>
                </c:pt>
                <c:pt idx="32">
                  <c:v>9.025226149524623</c:v>
                </c:pt>
                <c:pt idx="35">
                  <c:v>16.29931567828978</c:v>
                </c:pt>
                <c:pt idx="36">
                  <c:v>14.87096578002417</c:v>
                </c:pt>
                <c:pt idx="37">
                  <c:v>13.99166203856776</c:v>
                </c:pt>
                <c:pt idx="38">
                  <c:v>12.57286524254107</c:v>
                </c:pt>
                <c:pt idx="39">
                  <c:v>9.608108714650443</c:v>
                </c:pt>
                <c:pt idx="40">
                  <c:v>7.416034854199482</c:v>
                </c:pt>
              </c:numCache>
            </c:numRef>
          </c:val>
        </c:ser>
        <c:dLbls>
          <c:showLegendKey val="0"/>
          <c:showVal val="0"/>
          <c:showCatName val="0"/>
          <c:showSerName val="0"/>
          <c:showPercent val="0"/>
          <c:showBubbleSize val="0"/>
        </c:dLbls>
        <c:gapWidth val="150"/>
        <c:axId val="2131112344"/>
        <c:axId val="2131109288"/>
      </c:barChart>
      <c:catAx>
        <c:axId val="2131112344"/>
        <c:scaling>
          <c:orientation val="minMax"/>
        </c:scaling>
        <c:delete val="0"/>
        <c:axPos val="b"/>
        <c:majorTickMark val="out"/>
        <c:minorTickMark val="none"/>
        <c:tickLblPos val="nextTo"/>
        <c:txPr>
          <a:bodyPr/>
          <a:lstStyle/>
          <a:p>
            <a:pPr>
              <a:defRPr sz="1100"/>
            </a:pPr>
            <a:endParaRPr lang="en-US"/>
          </a:p>
        </c:txPr>
        <c:crossAx val="2131109288"/>
        <c:crosses val="autoZero"/>
        <c:auto val="1"/>
        <c:lblAlgn val="ctr"/>
        <c:lblOffset val="100"/>
        <c:noMultiLvlLbl val="0"/>
      </c:catAx>
      <c:valAx>
        <c:axId val="213110928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31112344"/>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05150482796688"/>
          <c:y val="0.0938234453366619"/>
          <c:w val="0.928962605600603"/>
          <c:h val="0.715120146156282"/>
        </c:manualLayout>
      </c:layout>
      <c:barChart>
        <c:barDir val="col"/>
        <c:grouping val="clustered"/>
        <c:varyColors val="0"/>
        <c:ser>
          <c:idx val="1"/>
          <c:order val="1"/>
          <c:tx>
            <c:strRef>
              <c:f>'A. Figure 1 (OECD)'!$D$36</c:f>
              <c:strCache>
                <c:ptCount val="1"/>
                <c:pt idx="0">
                  <c:v>2014</c:v>
                </c:pt>
              </c:strCache>
            </c:strRef>
          </c:tx>
          <c:spPr>
            <a:solidFill>
              <a:schemeClr val="accent1"/>
            </a:solidFill>
          </c:spPr>
          <c:invertIfNegative val="0"/>
          <c:dPt>
            <c:idx val="5"/>
            <c:invertIfNegative val="0"/>
            <c:bubble3D val="0"/>
          </c:dPt>
          <c:dPt>
            <c:idx val="14"/>
            <c:invertIfNegative val="0"/>
            <c:bubble3D val="0"/>
            <c:spPr>
              <a:solidFill>
                <a:srgbClr val="FF0000"/>
              </a:solidFill>
            </c:spPr>
          </c:dPt>
          <c:dPt>
            <c:idx val="15"/>
            <c:invertIfNegative val="0"/>
            <c:bubble3D val="0"/>
          </c:dPt>
          <c:dPt>
            <c:idx val="16"/>
            <c:invertIfNegative val="0"/>
            <c:bubble3D val="0"/>
          </c:dPt>
          <c:dPt>
            <c:idx val="25"/>
            <c:invertIfNegative val="0"/>
            <c:bubble3D val="0"/>
          </c:dPt>
          <c:dPt>
            <c:idx val="26"/>
            <c:invertIfNegative val="0"/>
            <c:bubble3D val="0"/>
          </c:dPt>
          <c:cat>
            <c:strRef>
              <c:f>'A. Figure 1 (OECD)'!$B$37:$B$66</c:f>
              <c:strCache>
                <c:ptCount val="30"/>
                <c:pt idx="0">
                  <c:v>NOR</c:v>
                </c:pt>
                <c:pt idx="1">
                  <c:v>DNK</c:v>
                </c:pt>
                <c:pt idx="2">
                  <c:v>LVA</c:v>
                </c:pt>
                <c:pt idx="3">
                  <c:v>SWE</c:v>
                </c:pt>
                <c:pt idx="4">
                  <c:v>HUN</c:v>
                </c:pt>
                <c:pt idx="5">
                  <c:v>FIN</c:v>
                </c:pt>
                <c:pt idx="6">
                  <c:v>SVK</c:v>
                </c:pt>
                <c:pt idx="7">
                  <c:v>EST</c:v>
                </c:pt>
                <c:pt idx="8">
                  <c:v>POL</c:v>
                </c:pt>
                <c:pt idx="9">
                  <c:v>IRL</c:v>
                </c:pt>
                <c:pt idx="10">
                  <c:v>GBR</c:v>
                </c:pt>
                <c:pt idx="11">
                  <c:v>SVN</c:v>
                </c:pt>
                <c:pt idx="12">
                  <c:v>GRC</c:v>
                </c:pt>
                <c:pt idx="13">
                  <c:v>BEL</c:v>
                </c:pt>
                <c:pt idx="14">
                  <c:v>OECD</c:v>
                </c:pt>
                <c:pt idx="15">
                  <c:v>FRA</c:v>
                </c:pt>
                <c:pt idx="16">
                  <c:v>CAN</c:v>
                </c:pt>
                <c:pt idx="17">
                  <c:v>AUS</c:v>
                </c:pt>
                <c:pt idx="18">
                  <c:v>ITA</c:v>
                </c:pt>
                <c:pt idx="19">
                  <c:v>ESP</c:v>
                </c:pt>
                <c:pt idx="20">
                  <c:v>PRT</c:v>
                </c:pt>
                <c:pt idx="21">
                  <c:v>CHE</c:v>
                </c:pt>
                <c:pt idx="22">
                  <c:v>MEX</c:v>
                </c:pt>
                <c:pt idx="23">
                  <c:v>CHL</c:v>
                </c:pt>
                <c:pt idx="24">
                  <c:v>JPN</c:v>
                </c:pt>
                <c:pt idx="25">
                  <c:v>KOR</c:v>
                </c:pt>
                <c:pt idx="26">
                  <c:v>DEU</c:v>
                </c:pt>
                <c:pt idx="28">
                  <c:v>CRI</c:v>
                </c:pt>
                <c:pt idx="29">
                  <c:v>BRA</c:v>
                </c:pt>
              </c:strCache>
            </c:strRef>
          </c:cat>
          <c:val>
            <c:numRef>
              <c:f>'A. Figure 1 (OECD)'!$D$37:$D$66</c:f>
              <c:numCache>
                <c:formatCode>0.00</c:formatCode>
                <c:ptCount val="30"/>
                <c:pt idx="0">
                  <c:v>32.78563240351547</c:v>
                </c:pt>
                <c:pt idx="1">
                  <c:v>31.13485630066323</c:v>
                </c:pt>
                <c:pt idx="2">
                  <c:v>30.00226090888536</c:v>
                </c:pt>
                <c:pt idx="3">
                  <c:v>28.85635476342033</c:v>
                </c:pt>
                <c:pt idx="4">
                  <c:v>28.75501811416822</c:v>
                </c:pt>
                <c:pt idx="5">
                  <c:v>27.5030649775235</c:v>
                </c:pt>
                <c:pt idx="6">
                  <c:v>27.18842570729403</c:v>
                </c:pt>
                <c:pt idx="7">
                  <c:v>26.53649167733674</c:v>
                </c:pt>
                <c:pt idx="8">
                  <c:v>25.23605811847228</c:v>
                </c:pt>
                <c:pt idx="9">
                  <c:v>24.69240837696334</c:v>
                </c:pt>
                <c:pt idx="10">
                  <c:v>23.49271855368858</c:v>
                </c:pt>
                <c:pt idx="11">
                  <c:v>22.94372294372293</c:v>
                </c:pt>
                <c:pt idx="12">
                  <c:v>22.18200328035744</c:v>
                </c:pt>
                <c:pt idx="13">
                  <c:v>21.94343567734125</c:v>
                </c:pt>
                <c:pt idx="14">
                  <c:v>21.34879836486079</c:v>
                </c:pt>
                <c:pt idx="15">
                  <c:v>20.02038585857019</c:v>
                </c:pt>
                <c:pt idx="16">
                  <c:v>19.91720124478996</c:v>
                </c:pt>
                <c:pt idx="17">
                  <c:v>18.39645525405091</c:v>
                </c:pt>
                <c:pt idx="18">
                  <c:v>17.3211139431054</c:v>
                </c:pt>
                <c:pt idx="19">
                  <c:v>16.86903979428281</c:v>
                </c:pt>
                <c:pt idx="20">
                  <c:v>16.4</c:v>
                </c:pt>
                <c:pt idx="21">
                  <c:v>16.28183923255044</c:v>
                </c:pt>
                <c:pt idx="22">
                  <c:v>11.91255723233002</c:v>
                </c:pt>
                <c:pt idx="23">
                  <c:v>10.70976720647773</c:v>
                </c:pt>
                <c:pt idx="24">
                  <c:v>7.982994803967879</c:v>
                </c:pt>
                <c:pt idx="25">
                  <c:v>7.6</c:v>
                </c:pt>
                <c:pt idx="28">
                  <c:v>15.20395550061805</c:v>
                </c:pt>
                <c:pt idx="29">
                  <c:v>11.93130854842148</c:v>
                </c:pt>
              </c:numCache>
            </c:numRef>
          </c:val>
        </c:ser>
        <c:dLbls>
          <c:showLegendKey val="0"/>
          <c:showVal val="0"/>
          <c:showCatName val="0"/>
          <c:showSerName val="0"/>
          <c:showPercent val="0"/>
          <c:showBubbleSize val="0"/>
        </c:dLbls>
        <c:gapWidth val="127"/>
        <c:axId val="2065724296"/>
        <c:axId val="2129604120"/>
      </c:barChart>
      <c:lineChart>
        <c:grouping val="standard"/>
        <c:varyColors val="0"/>
        <c:ser>
          <c:idx val="0"/>
          <c:order val="0"/>
          <c:tx>
            <c:strRef>
              <c:f>'A. Figure 1 (OECD)'!$C$36</c:f>
              <c:strCache>
                <c:ptCount val="1"/>
                <c:pt idx="0">
                  <c:v>2009</c:v>
                </c:pt>
              </c:strCache>
            </c:strRef>
          </c:tx>
          <c:spPr>
            <a:ln w="28575">
              <a:noFill/>
            </a:ln>
          </c:spPr>
          <c:marker>
            <c:symbol val="diamond"/>
            <c:size val="8"/>
            <c:spPr>
              <a:solidFill>
                <a:schemeClr val="tx1"/>
              </a:solidFill>
            </c:spPr>
          </c:marker>
          <c:cat>
            <c:strRef>
              <c:f>'A. Figure 1 (OECD)'!$B$37:$B$66</c:f>
              <c:strCache>
                <c:ptCount val="30"/>
                <c:pt idx="0">
                  <c:v>NOR</c:v>
                </c:pt>
                <c:pt idx="1">
                  <c:v>DNK</c:v>
                </c:pt>
                <c:pt idx="2">
                  <c:v>LVA</c:v>
                </c:pt>
                <c:pt idx="3">
                  <c:v>SWE</c:v>
                </c:pt>
                <c:pt idx="4">
                  <c:v>HUN</c:v>
                </c:pt>
                <c:pt idx="5">
                  <c:v>FIN</c:v>
                </c:pt>
                <c:pt idx="6">
                  <c:v>SVK</c:v>
                </c:pt>
                <c:pt idx="7">
                  <c:v>EST</c:v>
                </c:pt>
                <c:pt idx="8">
                  <c:v>POL</c:v>
                </c:pt>
                <c:pt idx="9">
                  <c:v>IRL</c:v>
                </c:pt>
                <c:pt idx="10">
                  <c:v>GBR</c:v>
                </c:pt>
                <c:pt idx="11">
                  <c:v>SVN</c:v>
                </c:pt>
                <c:pt idx="12">
                  <c:v>GRC</c:v>
                </c:pt>
                <c:pt idx="13">
                  <c:v>BEL</c:v>
                </c:pt>
                <c:pt idx="14">
                  <c:v>OECD</c:v>
                </c:pt>
                <c:pt idx="15">
                  <c:v>FRA</c:v>
                </c:pt>
                <c:pt idx="16">
                  <c:v>CAN</c:v>
                </c:pt>
                <c:pt idx="17">
                  <c:v>AUS</c:v>
                </c:pt>
                <c:pt idx="18">
                  <c:v>ITA</c:v>
                </c:pt>
                <c:pt idx="19">
                  <c:v>ESP</c:v>
                </c:pt>
                <c:pt idx="20">
                  <c:v>PRT</c:v>
                </c:pt>
                <c:pt idx="21">
                  <c:v>CHE</c:v>
                </c:pt>
                <c:pt idx="22">
                  <c:v>MEX</c:v>
                </c:pt>
                <c:pt idx="23">
                  <c:v>CHL</c:v>
                </c:pt>
                <c:pt idx="24">
                  <c:v>JPN</c:v>
                </c:pt>
                <c:pt idx="25">
                  <c:v>KOR</c:v>
                </c:pt>
                <c:pt idx="26">
                  <c:v>DEU</c:v>
                </c:pt>
                <c:pt idx="28">
                  <c:v>CRI</c:v>
                </c:pt>
                <c:pt idx="29">
                  <c:v>BRA</c:v>
                </c:pt>
              </c:strCache>
            </c:strRef>
          </c:cat>
          <c:val>
            <c:numRef>
              <c:f>'A. Figure 1 (OECD)'!$C$37:$C$66</c:f>
              <c:numCache>
                <c:formatCode>General</c:formatCode>
                <c:ptCount val="30"/>
                <c:pt idx="0" formatCode="0.00">
                  <c:v>31.97767145135566</c:v>
                </c:pt>
                <c:pt idx="3" formatCode="0.00">
                  <c:v>28.46581205819409</c:v>
                </c:pt>
                <c:pt idx="4" formatCode="0.00">
                  <c:v>26.28308522171395</c:v>
                </c:pt>
                <c:pt idx="6" formatCode="0.00">
                  <c:v>26.54070504691859</c:v>
                </c:pt>
                <c:pt idx="7" formatCode="0.00">
                  <c:v>26.61967103054717</c:v>
                </c:pt>
                <c:pt idx="8" formatCode="0.00">
                  <c:v>26.75241522299456</c:v>
                </c:pt>
                <c:pt idx="9" formatCode="0.00">
                  <c:v>26.44434312512212</c:v>
                </c:pt>
                <c:pt idx="10" formatCode="0.00">
                  <c:v>24.91920843356347</c:v>
                </c:pt>
                <c:pt idx="11" formatCode="0.00">
                  <c:v>20.89704383282365</c:v>
                </c:pt>
                <c:pt idx="12" formatCode="0.00">
                  <c:v>22.18495553741257</c:v>
                </c:pt>
                <c:pt idx="13" formatCode="0.00">
                  <c:v>22.91492297599928</c:v>
                </c:pt>
                <c:pt idx="14" formatCode="0.00">
                  <c:v>21.39981283451526</c:v>
                </c:pt>
                <c:pt idx="15" formatCode="0.00">
                  <c:v>20.1328546200896</c:v>
                </c:pt>
                <c:pt idx="16" formatCode="0.00">
                  <c:v>20.1541165498936</c:v>
                </c:pt>
                <c:pt idx="18" formatCode="0.00">
                  <c:v>17.42673285228229</c:v>
                </c:pt>
                <c:pt idx="19" formatCode="0.00">
                  <c:v>16.21135112240576</c:v>
                </c:pt>
                <c:pt idx="21" formatCode="0.00">
                  <c:v>18.16776007497657</c:v>
                </c:pt>
                <c:pt idx="22" formatCode="0.00">
                  <c:v>12.5331704111863</c:v>
                </c:pt>
                <c:pt idx="23" formatCode="0.00">
                  <c:v>10.04321263597079</c:v>
                </c:pt>
                <c:pt idx="24" formatCode="0.00">
                  <c:v>7.927411652340018</c:v>
                </c:pt>
                <c:pt idx="26" formatCode="0.00">
                  <c:v>15.39857191502193</c:v>
                </c:pt>
                <c:pt idx="28" formatCode="0.00">
                  <c:v>15.16664914309747</c:v>
                </c:pt>
                <c:pt idx="29" formatCode="0.00">
                  <c:v>12.00441529909694</c:v>
                </c:pt>
              </c:numCache>
            </c:numRef>
          </c:val>
          <c:smooth val="0"/>
        </c:ser>
        <c:dLbls>
          <c:showLegendKey val="0"/>
          <c:showVal val="0"/>
          <c:showCatName val="0"/>
          <c:showSerName val="0"/>
          <c:showPercent val="0"/>
          <c:showBubbleSize val="0"/>
        </c:dLbls>
        <c:marker val="1"/>
        <c:smooth val="0"/>
        <c:axId val="2065724296"/>
        <c:axId val="2129604120"/>
      </c:lineChart>
      <c:catAx>
        <c:axId val="2065724296"/>
        <c:scaling>
          <c:orientation val="minMax"/>
        </c:scaling>
        <c:delete val="0"/>
        <c:axPos val="b"/>
        <c:numFmt formatCode="General" sourceLinked="1"/>
        <c:majorTickMark val="none"/>
        <c:minorTickMark val="none"/>
        <c:tickLblPos val="nextTo"/>
        <c:spPr>
          <a:ln>
            <a:solidFill>
              <a:schemeClr val="tx1">
                <a:alpha val="30000"/>
              </a:schemeClr>
            </a:solidFill>
          </a:ln>
        </c:spPr>
        <c:txPr>
          <a:bodyPr rot="-5400000" vert="horz"/>
          <a:lstStyle/>
          <a:p>
            <a:pPr>
              <a:defRPr sz="1200" b="0" i="0" u="none" strike="noStrike" baseline="0">
                <a:solidFill>
                  <a:schemeClr val="tx1"/>
                </a:solidFill>
                <a:latin typeface="+mn-lt"/>
                <a:ea typeface="Calibri"/>
                <a:cs typeface="Calibri"/>
              </a:defRPr>
            </a:pPr>
            <a:endParaRPr lang="en-US"/>
          </a:p>
        </c:txPr>
        <c:crossAx val="2129604120"/>
        <c:crosses val="autoZero"/>
        <c:auto val="1"/>
        <c:lblAlgn val="ctr"/>
        <c:lblOffset val="100"/>
        <c:noMultiLvlLbl val="0"/>
      </c:catAx>
      <c:valAx>
        <c:axId val="2129604120"/>
        <c:scaling>
          <c:orientation val="minMax"/>
        </c:scaling>
        <c:delete val="0"/>
        <c:axPos val="l"/>
        <c:majorGridlines>
          <c:spPr>
            <a:ln>
              <a:solidFill>
                <a:schemeClr val="bg1">
                  <a:lumMod val="50000"/>
                  <a:alpha val="20000"/>
                </a:schemeClr>
              </a:solidFill>
            </a:ln>
          </c:spPr>
        </c:majorGridlines>
        <c:numFmt formatCode="#,##0" sourceLinked="0"/>
        <c:majorTickMark val="in"/>
        <c:minorTickMark val="none"/>
        <c:tickLblPos val="nextTo"/>
        <c:spPr>
          <a:ln>
            <a:solidFill>
              <a:schemeClr val="tx1">
                <a:alpha val="30000"/>
              </a:schemeClr>
            </a:solidFill>
          </a:ln>
        </c:spPr>
        <c:txPr>
          <a:bodyPr rot="0" vert="horz"/>
          <a:lstStyle/>
          <a:p>
            <a:pPr>
              <a:defRPr sz="1100" b="0" i="0" u="none" strike="noStrike" baseline="0">
                <a:solidFill>
                  <a:schemeClr val="tx1"/>
                </a:solidFill>
                <a:latin typeface="Georgia" panose="02040502050405020303" pitchFamily="18" charset="0"/>
                <a:ea typeface="Calibri"/>
                <a:cs typeface="Calibri"/>
              </a:defRPr>
            </a:pPr>
            <a:endParaRPr lang="en-US"/>
          </a:p>
        </c:txPr>
        <c:crossAx val="2065724296"/>
        <c:crosses val="autoZero"/>
        <c:crossBetween val="between"/>
      </c:valAx>
      <c:spPr>
        <a:noFill/>
        <a:ln>
          <a:solidFill>
            <a:schemeClr val="bg1">
              <a:lumMod val="50000"/>
              <a:alpha val="30000"/>
            </a:schemeClr>
          </a:solidFill>
        </a:ln>
      </c:spPr>
    </c:plotArea>
    <c:legend>
      <c:legendPos val="t"/>
      <c:layout>
        <c:manualLayout>
          <c:xMode val="edge"/>
          <c:yMode val="edge"/>
          <c:x val="0.374525486945711"/>
          <c:y val="0.0186480186480187"/>
          <c:w val="0.249194640143666"/>
          <c:h val="0.0532014267447338"/>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5742067306531"/>
          <c:y val="0.0296896086369771"/>
          <c:w val="0.856265849688199"/>
          <c:h val="0.850321816094508"/>
        </c:manualLayout>
      </c:layout>
      <c:scatterChart>
        <c:scatterStyle val="lineMarker"/>
        <c:varyColors val="0"/>
        <c:ser>
          <c:idx val="0"/>
          <c:order val="0"/>
          <c:tx>
            <c:strRef>
              <c:f>'Data_Figures IV.1.8 and 1.9'!$E$11</c:f>
              <c:strCache>
                <c:ptCount val="1"/>
                <c:pt idx="0">
                  <c:v>highexp</c:v>
                </c:pt>
              </c:strCache>
            </c:strRef>
          </c:tx>
          <c:spPr>
            <a:ln w="28575">
              <a:noFill/>
            </a:ln>
          </c:spPr>
          <c:marker>
            <c:symbol val="circle"/>
            <c:size val="5"/>
            <c:spPr>
              <a:solidFill>
                <a:schemeClr val="accent1"/>
              </a:solidFill>
              <a:ln w="9525">
                <a:solidFill>
                  <a:schemeClr val="accent1"/>
                </a:solidFill>
              </a:ln>
              <a:effectLst/>
            </c:spPr>
          </c:marker>
          <c:dLbls>
            <c:dLbl>
              <c:idx val="0"/>
              <c:layout>
                <c:manualLayout>
                  <c:x val="-0.0252761796714293"/>
                  <c:y val="0.0168505805101764"/>
                </c:manualLayout>
              </c:layout>
              <c:tx>
                <c:strRef>
                  <c:f>'Data_Figures IV.1.8 and 1.9'!$A$31</c:f>
                  <c:strCache>
                    <c:ptCount val="1"/>
                    <c:pt idx="0">
                      <c:v>Slovak Republic</c:v>
                    </c:pt>
                  </c:strCache>
                </c:strRef>
              </c:tx>
              <c:dLblPos val="r"/>
              <c:showLegendKey val="0"/>
              <c:showVal val="0"/>
              <c:showCatName val="0"/>
              <c:showSerName val="0"/>
              <c:showPercent val="0"/>
              <c:showBubbleSize val="0"/>
            </c:dLbl>
            <c:dLbl>
              <c:idx val="1"/>
              <c:layout>
                <c:manualLayout>
                  <c:x val="-0.150395631558442"/>
                  <c:y val="-0.0284697508896797"/>
                </c:manualLayout>
              </c:layout>
              <c:tx>
                <c:strRef>
                  <c:f>'Data_Figures IV.1.8 and 1.9'!$A$32</c:f>
                  <c:strCache>
                    <c:ptCount val="1"/>
                    <c:pt idx="0">
                      <c:v>Czech Republic</c:v>
                    </c:pt>
                  </c:strCache>
                </c:strRef>
              </c:tx>
              <c:dLblPos val="r"/>
              <c:showLegendKey val="0"/>
              <c:showVal val="0"/>
              <c:showCatName val="0"/>
              <c:showSerName val="0"/>
              <c:showPercent val="0"/>
              <c:showBubbleSize val="0"/>
            </c:dLbl>
            <c:dLbl>
              <c:idx val="2"/>
              <c:layout>
                <c:manualLayout>
                  <c:x val="-0.0669956996086987"/>
                  <c:y val="-0.00237247924080669"/>
                </c:manualLayout>
              </c:layout>
              <c:tx>
                <c:strRef>
                  <c:f>'Data_Figures IV.1.8 and 1.9'!$A$33</c:f>
                  <c:strCache>
                    <c:ptCount val="1"/>
                    <c:pt idx="0">
                      <c:v>Estonia</c:v>
                    </c:pt>
                  </c:strCache>
                </c:strRef>
              </c:tx>
              <c:dLblPos val="r"/>
              <c:showLegendKey val="0"/>
              <c:showVal val="0"/>
              <c:showCatName val="0"/>
              <c:showSerName val="0"/>
              <c:showPercent val="0"/>
              <c:showBubbleSize val="0"/>
            </c:dLbl>
            <c:dLbl>
              <c:idx val="3"/>
              <c:layout/>
              <c:tx>
                <c:strRef>
                  <c:f>'Data_Figures IV.1.8 and 1.9'!$A$34</c:f>
                  <c:strCache>
                    <c:ptCount val="1"/>
                    <c:pt idx="0">
                      <c:v>Israel</c:v>
                    </c:pt>
                  </c:strCache>
                </c:strRef>
              </c:tx>
              <c:dLblPos val="r"/>
              <c:showLegendKey val="0"/>
              <c:showVal val="0"/>
              <c:showCatName val="0"/>
              <c:showSerName val="0"/>
              <c:showPercent val="0"/>
              <c:showBubbleSize val="0"/>
            </c:dLbl>
            <c:dLbl>
              <c:idx val="4"/>
              <c:layout>
                <c:manualLayout>
                  <c:x val="-0.0149119627564252"/>
                  <c:y val="-0.026340497473403"/>
                </c:manualLayout>
              </c:layout>
              <c:tx>
                <c:strRef>
                  <c:f>'Data_Figures IV.1.8 and 1.9'!$A$35</c:f>
                  <c:strCache>
                    <c:ptCount val="1"/>
                    <c:pt idx="0">
                      <c:v>Poland</c:v>
                    </c:pt>
                  </c:strCache>
                </c:strRef>
              </c:tx>
              <c:dLblPos val="r"/>
              <c:showLegendKey val="0"/>
              <c:showVal val="0"/>
              <c:showCatName val="0"/>
              <c:showSerName val="0"/>
              <c:showPercent val="0"/>
              <c:showBubbleSize val="0"/>
            </c:dLbl>
            <c:dLbl>
              <c:idx val="5"/>
              <c:layout/>
              <c:tx>
                <c:strRef>
                  <c:f>'Data_Figures IV.1.8 and 1.9'!$A$36</c:f>
                  <c:strCache>
                    <c:ptCount val="1"/>
                    <c:pt idx="0">
                      <c:v>Korea</c:v>
                    </c:pt>
                  </c:strCache>
                </c:strRef>
              </c:tx>
              <c:dLblPos val="t"/>
              <c:showLegendKey val="0"/>
              <c:showVal val="0"/>
              <c:showCatName val="0"/>
              <c:showSerName val="0"/>
              <c:showPercent val="0"/>
              <c:showBubbleSize val="0"/>
            </c:dLbl>
            <c:dLbl>
              <c:idx val="6"/>
              <c:layout>
                <c:manualLayout>
                  <c:x val="-0.0710066675927555"/>
                  <c:y val="-0.00237247924080664"/>
                </c:manualLayout>
              </c:layout>
              <c:tx>
                <c:strRef>
                  <c:f>'Data_Figures IV.1.8 and 1.9'!$A$37</c:f>
                  <c:strCache>
                    <c:ptCount val="1"/>
                    <c:pt idx="0">
                      <c:v>Portugal</c:v>
                    </c:pt>
                  </c:strCache>
                </c:strRef>
              </c:tx>
              <c:dLblPos val="r"/>
              <c:showLegendKey val="0"/>
              <c:showVal val="0"/>
              <c:showCatName val="0"/>
              <c:showSerName val="0"/>
              <c:showPercent val="0"/>
              <c:showBubbleSize val="0"/>
            </c:dLbl>
            <c:dLbl>
              <c:idx val="7"/>
              <c:layout>
                <c:manualLayout>
                  <c:x val="-0.069569173776619"/>
                  <c:y val="-0.0121058088379522"/>
                </c:manualLayout>
              </c:layout>
              <c:tx>
                <c:strRef>
                  <c:f>'Data_Figures IV.1.8 and 1.9'!$A$38</c:f>
                  <c:strCache>
                    <c:ptCount val="1"/>
                    <c:pt idx="0">
                      <c:v>New Zealand</c:v>
                    </c:pt>
                  </c:strCache>
                </c:strRef>
              </c:tx>
              <c:dLblPos val="r"/>
              <c:showLegendKey val="0"/>
              <c:showVal val="0"/>
              <c:showCatName val="0"/>
              <c:showSerName val="0"/>
              <c:showPercent val="0"/>
              <c:showBubbleSize val="0"/>
            </c:dLbl>
            <c:dLbl>
              <c:idx val="8"/>
              <c:layout>
                <c:manualLayout>
                  <c:x val="-0.0633020363015303"/>
                  <c:y val="-0.0168505805101764"/>
                </c:manualLayout>
              </c:layout>
              <c:tx>
                <c:strRef>
                  <c:f>'Data_Figures IV.1.8 and 1.9'!$A$39</c:f>
                  <c:strCache>
                    <c:ptCount val="1"/>
                    <c:pt idx="0">
                      <c:v>Canada</c:v>
                    </c:pt>
                  </c:strCache>
                </c:strRef>
              </c:tx>
              <c:dLblPos val="r"/>
              <c:showLegendKey val="0"/>
              <c:showVal val="0"/>
              <c:showCatName val="0"/>
              <c:showSerName val="0"/>
              <c:showPercent val="0"/>
              <c:showBubbleSize val="0"/>
            </c:dLbl>
            <c:dLbl>
              <c:idx val="9"/>
              <c:layout>
                <c:manualLayout>
                  <c:x val="-0.0757226885427598"/>
                  <c:y val="-0.00474495848161329"/>
                </c:manualLayout>
              </c:layout>
              <c:tx>
                <c:strRef>
                  <c:f>'Data_Figures IV.1.8 and 1.9'!$A$40</c:f>
                  <c:strCache>
                    <c:ptCount val="1"/>
                    <c:pt idx="0">
                      <c:v>Germany</c:v>
                    </c:pt>
                  </c:strCache>
                </c:strRef>
              </c:tx>
              <c:dLblPos val="r"/>
              <c:showLegendKey val="0"/>
              <c:showVal val="0"/>
              <c:showCatName val="0"/>
              <c:showSerName val="0"/>
              <c:showPercent val="0"/>
              <c:showBubbleSize val="0"/>
            </c:dLbl>
            <c:dLbl>
              <c:idx val="10"/>
              <c:layout>
                <c:manualLayout>
                  <c:x val="-0.0680025127766947"/>
                  <c:y val="0.0661861929180561"/>
                </c:manualLayout>
              </c:layout>
              <c:tx>
                <c:strRef>
                  <c:f>'Data_Figures IV.1.8 and 1.9'!$A$41</c:f>
                  <c:strCache>
                    <c:ptCount val="1"/>
                    <c:pt idx="0">
                      <c:v>Spain</c:v>
                    </c:pt>
                  </c:strCache>
                </c:strRef>
              </c:tx>
              <c:dLblPos val="r"/>
              <c:showLegendKey val="0"/>
              <c:showVal val="0"/>
              <c:showCatName val="0"/>
              <c:showSerName val="0"/>
              <c:showPercent val="0"/>
              <c:showBubbleSize val="0"/>
            </c:dLbl>
            <c:dLbl>
              <c:idx val="11"/>
              <c:layout>
                <c:manualLayout>
                  <c:x val="-0.0617352519327581"/>
                  <c:y val="0.0021292534162767"/>
                </c:manualLayout>
              </c:layout>
              <c:tx>
                <c:strRef>
                  <c:f>'Data_Figures IV.1.8 and 1.9'!$A$42</c:f>
                  <c:strCache>
                    <c:ptCount val="1"/>
                    <c:pt idx="0">
                      <c:v>France</c:v>
                    </c:pt>
                  </c:strCache>
                </c:strRef>
              </c:tx>
              <c:dLblPos val="r"/>
              <c:showLegendKey val="0"/>
              <c:showVal val="0"/>
              <c:showCatName val="0"/>
              <c:showSerName val="0"/>
              <c:showPercent val="0"/>
              <c:showBubbleSize val="0"/>
            </c:dLbl>
            <c:dLbl>
              <c:idx val="12"/>
              <c:layout>
                <c:manualLayout>
                  <c:x val="-0.0160438719362272"/>
                  <c:y val="0.0951423954567956"/>
                </c:manualLayout>
              </c:layout>
              <c:tx>
                <c:strRef>
                  <c:f>'Data_Figures IV.1.8 and 1.9'!$A$43</c:f>
                  <c:strCache>
                    <c:ptCount val="1"/>
                    <c:pt idx="0">
                      <c:v>Italy</c:v>
                    </c:pt>
                  </c:strCache>
                </c:strRef>
              </c:tx>
              <c:dLblPos val="r"/>
              <c:showLegendKey val="0"/>
              <c:showVal val="0"/>
              <c:showCatName val="0"/>
              <c:showSerName val="0"/>
              <c:showPercent val="0"/>
              <c:showBubbleSize val="0"/>
            </c:dLbl>
            <c:dLbl>
              <c:idx val="13"/>
              <c:layout/>
              <c:tx>
                <c:strRef>
                  <c:f>'Data_Figures IV.1.8 and 1.9'!$A$44</c:f>
                  <c:strCache>
                    <c:ptCount val="1"/>
                    <c:pt idx="0">
                      <c:v>Singapore</c:v>
                    </c:pt>
                  </c:strCache>
                </c:strRef>
              </c:tx>
              <c:dLblPos val="t"/>
              <c:showLegendKey val="0"/>
              <c:showVal val="0"/>
              <c:showCatName val="0"/>
              <c:showSerName val="0"/>
              <c:showPercent val="0"/>
              <c:showBubbleSize val="0"/>
            </c:dLbl>
            <c:dLbl>
              <c:idx val="14"/>
              <c:layout>
                <c:manualLayout>
                  <c:x val="-0.0335331332948587"/>
                  <c:y val="-0.0192230597509831"/>
                </c:manualLayout>
              </c:layout>
              <c:tx>
                <c:strRef>
                  <c:f>'Data_Figures IV.1.8 and 1.9'!$A$45</c:f>
                  <c:strCache>
                    <c:ptCount val="1"/>
                    <c:pt idx="0">
                      <c:v>Finland</c:v>
                    </c:pt>
                  </c:strCache>
                </c:strRef>
              </c:tx>
              <c:dLblPos val="r"/>
              <c:showLegendKey val="0"/>
              <c:showVal val="0"/>
              <c:showCatName val="0"/>
              <c:showSerName val="0"/>
              <c:showPercent val="0"/>
              <c:showBubbleSize val="0"/>
            </c:dLbl>
            <c:dLbl>
              <c:idx val="15"/>
              <c:layout>
                <c:manualLayout>
                  <c:x val="-0.0256992114509978"/>
                  <c:y val="-0.0215955389917897"/>
                </c:manualLayout>
              </c:layout>
              <c:tx>
                <c:strRef>
                  <c:f>'Data_Figures IV.1.8 and 1.9'!$A$46</c:f>
                  <c:strCache>
                    <c:ptCount val="1"/>
                    <c:pt idx="0">
                      <c:v>Japan</c:v>
                    </c:pt>
                  </c:strCache>
                </c:strRef>
              </c:tx>
              <c:dLblPos val="r"/>
              <c:showLegendKey val="0"/>
              <c:showVal val="0"/>
              <c:showCatName val="0"/>
              <c:showSerName val="0"/>
              <c:showPercent val="0"/>
              <c:showBubbleSize val="0"/>
            </c:dLbl>
            <c:dLbl>
              <c:idx val="16"/>
              <c:layout>
                <c:manualLayout>
                  <c:x val="-0.0697182033449243"/>
                  <c:y val="-0.00498818430614323"/>
                </c:manualLayout>
              </c:layout>
              <c:tx>
                <c:strRef>
                  <c:f>'Data_Figures IV.1.8 and 1.9'!$A$47</c:f>
                  <c:strCache>
                    <c:ptCount val="1"/>
                    <c:pt idx="0">
                      <c:v>Slovenia</c:v>
                    </c:pt>
                  </c:strCache>
                </c:strRef>
              </c:tx>
              <c:dLblPos val="r"/>
              <c:showLegendKey val="0"/>
              <c:showVal val="0"/>
              <c:showCatName val="0"/>
              <c:showSerName val="0"/>
              <c:showPercent val="0"/>
              <c:showBubbleSize val="0"/>
            </c:dLbl>
            <c:dLbl>
              <c:idx val="17"/>
              <c:layout>
                <c:manualLayout>
                  <c:x val="-0.00940070621263312"/>
                  <c:y val="0.00474495848161329"/>
                </c:manualLayout>
              </c:layout>
              <c:tx>
                <c:strRef>
                  <c:f>'Data_Figures IV.1.8 and 1.9'!$A$48</c:f>
                  <c:strCache>
                    <c:ptCount val="1"/>
                    <c:pt idx="0">
                      <c:v>Ireland</c:v>
                    </c:pt>
                  </c:strCache>
                </c:strRef>
              </c:tx>
              <c:dLblPos val="r"/>
              <c:showLegendKey val="0"/>
              <c:showVal val="0"/>
              <c:showCatName val="0"/>
              <c:showSerName val="0"/>
              <c:showPercent val="0"/>
              <c:showBubbleSize val="0"/>
            </c:dLbl>
            <c:dLbl>
              <c:idx val="18"/>
              <c:layout>
                <c:manualLayout>
                  <c:x val="-0.0409870790870803"/>
                  <c:y val="0.0168505805101764"/>
                </c:manualLayout>
              </c:layout>
              <c:tx>
                <c:strRef>
                  <c:f>'Data_Figures IV.1.8 and 1.9'!$A$49</c:f>
                  <c:strCache>
                    <c:ptCount val="1"/>
                    <c:pt idx="0">
                      <c:v>Iceland</c:v>
                    </c:pt>
                  </c:strCache>
                </c:strRef>
              </c:tx>
              <c:dLblPos val="r"/>
              <c:showLegendKey val="0"/>
              <c:showVal val="0"/>
              <c:showCatName val="0"/>
              <c:showSerName val="0"/>
              <c:showPercent val="0"/>
              <c:showBubbleSize val="0"/>
            </c:dLbl>
            <c:dLbl>
              <c:idx val="19"/>
              <c:layout>
                <c:manualLayout>
                  <c:x val="-0.0141010593189497"/>
                  <c:y val="-0.0189798339264531"/>
                </c:manualLayout>
              </c:layout>
              <c:tx>
                <c:strRef>
                  <c:f>'Data_Figures IV.1.8 and 1.9'!$A$50</c:f>
                  <c:strCache>
                    <c:ptCount val="1"/>
                    <c:pt idx="0">
                      <c:v>Netherlands</c:v>
                    </c:pt>
                  </c:strCache>
                </c:strRef>
              </c:tx>
              <c:dLblPos val="r"/>
              <c:showLegendKey val="0"/>
              <c:showVal val="0"/>
              <c:showCatName val="0"/>
              <c:showSerName val="0"/>
              <c:showPercent val="0"/>
              <c:showBubbleSize val="0"/>
            </c:dLbl>
            <c:dLbl>
              <c:idx val="20"/>
              <c:layout>
                <c:manualLayout>
                  <c:x val="-0.0385468432749298"/>
                  <c:y val="0.0168505805101764"/>
                </c:manualLayout>
              </c:layout>
              <c:tx>
                <c:strRef>
                  <c:f>'Data_Figures IV.1.8 and 1.9'!$A$51</c:f>
                  <c:strCache>
                    <c:ptCount val="1"/>
                    <c:pt idx="0">
                      <c:v>Sweden</c:v>
                    </c:pt>
                  </c:strCache>
                </c:strRef>
              </c:tx>
              <c:dLblPos val="r"/>
              <c:showLegendKey val="0"/>
              <c:showVal val="0"/>
              <c:showCatName val="0"/>
              <c:showSerName val="0"/>
              <c:showPercent val="0"/>
              <c:showBubbleSize val="0"/>
            </c:dLbl>
            <c:dLbl>
              <c:idx val="21"/>
              <c:layout>
                <c:manualLayout>
                  <c:x val="-0.00313356873754437"/>
                  <c:y val="-0.00711743772241988"/>
                </c:manualLayout>
              </c:layout>
              <c:tx>
                <c:strRef>
                  <c:f>'Data_Figures IV.1.8 and 1.9'!$A$52</c:f>
                  <c:strCache>
                    <c:ptCount val="1"/>
                    <c:pt idx="0">
                      <c:v>Belgium</c:v>
                    </c:pt>
                  </c:strCache>
                </c:strRef>
              </c:tx>
              <c:dLblPos val="r"/>
              <c:showLegendKey val="0"/>
              <c:showVal val="0"/>
              <c:showCatName val="0"/>
              <c:showSerName val="0"/>
              <c:showPercent val="0"/>
              <c:showBubbleSize val="0"/>
            </c:dLbl>
            <c:dLbl>
              <c:idx val="22"/>
              <c:layout>
                <c:manualLayout>
                  <c:x val="-0.00940070621263312"/>
                  <c:y val="0.142348754448399"/>
                </c:manualLayout>
              </c:layout>
              <c:tx>
                <c:strRef>
                  <c:f>'Data_Figures IV.1.8 and 1.9'!$A$53</c:f>
                  <c:strCache>
                    <c:ptCount val="1"/>
                    <c:pt idx="0">
                      <c:v>United Kingdom</c:v>
                    </c:pt>
                  </c:strCache>
                </c:strRef>
              </c:tx>
              <c:dLblPos val="r"/>
              <c:showLegendKey val="0"/>
              <c:showVal val="0"/>
              <c:showCatName val="0"/>
              <c:showSerName val="0"/>
              <c:showPercent val="0"/>
              <c:showBubbleSize val="0"/>
            </c:dLbl>
            <c:dLbl>
              <c:idx val="23"/>
              <c:layout>
                <c:manualLayout>
                  <c:x val="-0.00783404521270887"/>
                  <c:y val="-0.0142350622542289"/>
                </c:manualLayout>
              </c:layout>
              <c:tx>
                <c:strRef>
                  <c:f>'Data_Figures IV.1.8 and 1.9'!$A$54</c:f>
                  <c:strCache>
                    <c:ptCount val="1"/>
                    <c:pt idx="0">
                      <c:v>Australia</c:v>
                    </c:pt>
                  </c:strCache>
                </c:strRef>
              </c:tx>
              <c:dLblPos val="r"/>
              <c:showLegendKey val="0"/>
              <c:showVal val="0"/>
              <c:showCatName val="0"/>
              <c:showSerName val="0"/>
              <c:showPercent val="0"/>
              <c:showBubbleSize val="0"/>
            </c:dLbl>
            <c:dLbl>
              <c:idx val="24"/>
              <c:layout/>
              <c:tx>
                <c:strRef>
                  <c:f>'Data_Figures IV.1.8 and 1.9'!$A$55</c:f>
                  <c:strCache>
                    <c:ptCount val="1"/>
                    <c:pt idx="0">
                      <c:v>Denmark</c:v>
                    </c:pt>
                  </c:strCache>
                </c:strRef>
              </c:tx>
              <c:dLblPos val="r"/>
              <c:showLegendKey val="0"/>
              <c:showVal val="0"/>
              <c:showCatName val="0"/>
              <c:showSerName val="0"/>
              <c:showPercent val="0"/>
              <c:showBubbleSize val="0"/>
            </c:dLbl>
            <c:dLbl>
              <c:idx val="25"/>
              <c:layout/>
              <c:tx>
                <c:strRef>
                  <c:f>'Data_Figures IV.1.8 and 1.9'!$A$56</c:f>
                  <c:strCache>
                    <c:ptCount val="1"/>
                    <c:pt idx="0">
                      <c:v>United States</c:v>
                    </c:pt>
                  </c:strCache>
                </c:strRef>
              </c:tx>
              <c:dLblPos val="b"/>
              <c:showLegendKey val="0"/>
              <c:showVal val="0"/>
              <c:showCatName val="0"/>
              <c:showSerName val="0"/>
              <c:showPercent val="0"/>
              <c:showBubbleSize val="0"/>
            </c:dLbl>
            <c:dLbl>
              <c:idx val="26"/>
              <c:layout>
                <c:manualLayout>
                  <c:x val="-0.00626713747508874"/>
                  <c:y val="-0.0166073546856465"/>
                </c:manualLayout>
              </c:layout>
              <c:tx>
                <c:strRef>
                  <c:f>'Data_Figures IV.1.8 and 1.9'!$A$57</c:f>
                  <c:strCache>
                    <c:ptCount val="1"/>
                    <c:pt idx="0">
                      <c:v>Austria</c:v>
                    </c:pt>
                  </c:strCache>
                </c:strRef>
              </c:tx>
              <c:dLblPos val="r"/>
              <c:showLegendKey val="0"/>
              <c:showVal val="0"/>
              <c:showCatName val="0"/>
              <c:showSerName val="0"/>
              <c:showPercent val="0"/>
              <c:showBubbleSize val="0"/>
            </c:dLbl>
            <c:dLbl>
              <c:idx val="27"/>
              <c:layout/>
              <c:tx>
                <c:strRef>
                  <c:f>'Data_Figures IV.1.8 and 1.9'!$A$58</c:f>
                  <c:strCache>
                    <c:ptCount val="1"/>
                    <c:pt idx="0">
                      <c:v>Norway</c:v>
                    </c:pt>
                  </c:strCache>
                </c:strRef>
              </c:tx>
              <c:dLblPos val="r"/>
              <c:showLegendKey val="0"/>
              <c:showVal val="0"/>
              <c:showCatName val="0"/>
              <c:showSerName val="0"/>
              <c:showPercent val="0"/>
              <c:showBubbleSize val="0"/>
            </c:dLbl>
            <c:dLbl>
              <c:idx val="28"/>
              <c:layout/>
              <c:tx>
                <c:strRef>
                  <c:f>'Data_Figures IV.1.8 and 1.9'!$A$59</c:f>
                  <c:strCache>
                    <c:ptCount val="1"/>
                    <c:pt idx="0">
                      <c:v>Switzerland</c:v>
                    </c:pt>
                  </c:strCache>
                </c:strRef>
              </c:tx>
              <c:dLblPos val="t"/>
              <c:showLegendKey val="0"/>
              <c:showVal val="0"/>
              <c:showCatName val="0"/>
              <c:showSerName val="0"/>
              <c:showPercent val="0"/>
              <c:showBubbleSize val="0"/>
            </c:dLbl>
            <c:dLbl>
              <c:idx val="29"/>
              <c:layout/>
              <c:tx>
                <c:strRef>
                  <c:f>'Data_Figures IV.1.8 and 1.9'!$A$60</c:f>
                  <c:strCache>
                    <c:ptCount val="1"/>
                    <c:pt idx="0">
                      <c:v>Luxembourg</c:v>
                    </c:pt>
                  </c:strCache>
                </c:strRef>
              </c:tx>
              <c:dLblPos val="l"/>
              <c:showLegendKey val="0"/>
              <c:showVal val="0"/>
              <c:showCatName val="0"/>
              <c:showSerName val="0"/>
              <c:showPercent val="0"/>
              <c:showBubbleSize val="0"/>
            </c:dLbl>
            <c:showLegendKey val="0"/>
            <c:showVal val="1"/>
            <c:showCatName val="0"/>
            <c:showSerName val="0"/>
            <c:showPercent val="0"/>
            <c:showBubbleSize val="0"/>
            <c:showLeaderLines val="0"/>
          </c:dLbls>
          <c:trendline>
            <c:spPr>
              <a:ln w="22225">
                <a:solidFill>
                  <a:schemeClr val="accent1"/>
                </a:solidFill>
                <a:prstDash val="sysDash"/>
              </a:ln>
            </c:spPr>
            <c:trendlineType val="linear"/>
            <c:dispRSqr val="1"/>
            <c:dispEq val="0"/>
            <c:trendlineLbl>
              <c:layout>
                <c:manualLayout>
                  <c:x val="-0.0290145025015501"/>
                  <c:y val="-0.028663098607336"/>
                </c:manualLayout>
              </c:layout>
              <c:numFmt formatCode="#,##0.00" sourceLinked="0"/>
            </c:trendlineLbl>
          </c:trendline>
          <c:xVal>
            <c:numRef>
              <c:f>'Data_Figures IV.1.8 and 1.9'!$E$31:$E$60</c:f>
              <c:numCache>
                <c:formatCode>General</c:formatCode>
                <c:ptCount val="30"/>
                <c:pt idx="0">
                  <c:v>53160.20685423323</c:v>
                </c:pt>
                <c:pt idx="1">
                  <c:v>54518.88881165023</c:v>
                </c:pt>
                <c:pt idx="2">
                  <c:v>55519.80766970028</c:v>
                </c:pt>
                <c:pt idx="3">
                  <c:v>57012.81366436126</c:v>
                </c:pt>
                <c:pt idx="4">
                  <c:v>57643.69228852062</c:v>
                </c:pt>
                <c:pt idx="5">
                  <c:v>69037.11991172667</c:v>
                </c:pt>
                <c:pt idx="6">
                  <c:v>70369.52341755118</c:v>
                </c:pt>
                <c:pt idx="7">
                  <c:v>70650.45109788715</c:v>
                </c:pt>
                <c:pt idx="8">
                  <c:v>80396.53599445812</c:v>
                </c:pt>
                <c:pt idx="9">
                  <c:v>80795.6325258749</c:v>
                </c:pt>
                <c:pt idx="10">
                  <c:v>82178.16695446358</c:v>
                </c:pt>
                <c:pt idx="11">
                  <c:v>83581.90645236147</c:v>
                </c:pt>
                <c:pt idx="12">
                  <c:v>84416.38061380296</c:v>
                </c:pt>
                <c:pt idx="13">
                  <c:v>85283.7897800555</c:v>
                </c:pt>
                <c:pt idx="14">
                  <c:v>86232.66790388051</c:v>
                </c:pt>
                <c:pt idx="15">
                  <c:v>89723.5969071751</c:v>
                </c:pt>
                <c:pt idx="16">
                  <c:v>91784.6125713681</c:v>
                </c:pt>
                <c:pt idx="17">
                  <c:v>93116.77161976305</c:v>
                </c:pt>
                <c:pt idx="18">
                  <c:v>93985.92524849977</c:v>
                </c:pt>
                <c:pt idx="19">
                  <c:v>95072.25654564059</c:v>
                </c:pt>
                <c:pt idx="20">
                  <c:v>95830.60240641115</c:v>
                </c:pt>
                <c:pt idx="21">
                  <c:v>97125.52421556045</c:v>
                </c:pt>
                <c:pt idx="22">
                  <c:v>98023.19854667171</c:v>
                </c:pt>
                <c:pt idx="23">
                  <c:v>98024.82208444961</c:v>
                </c:pt>
                <c:pt idx="24">
                  <c:v>109745.9757402599</c:v>
                </c:pt>
                <c:pt idx="25">
                  <c:v>115961.4736542278</c:v>
                </c:pt>
                <c:pt idx="26">
                  <c:v>116603.179659054</c:v>
                </c:pt>
                <c:pt idx="27">
                  <c:v>123590.5032648244</c:v>
                </c:pt>
                <c:pt idx="28">
                  <c:v>127321.7636621627</c:v>
                </c:pt>
                <c:pt idx="29">
                  <c:v>197597.5668040005</c:v>
                </c:pt>
              </c:numCache>
            </c:numRef>
          </c:xVal>
          <c:yVal>
            <c:numRef>
              <c:f>'Data_Figures IV.1.8 and 1.9'!$C$31:$C$60</c:f>
              <c:numCache>
                <c:formatCode>0.000000</c:formatCode>
                <c:ptCount val="30"/>
                <c:pt idx="0">
                  <c:v>481.6447440063254</c:v>
                </c:pt>
                <c:pt idx="1">
                  <c:v>498.9578823176797</c:v>
                </c:pt>
                <c:pt idx="2">
                  <c:v>520.5455216767857</c:v>
                </c:pt>
                <c:pt idx="3">
                  <c:v>466.4814301493098</c:v>
                </c:pt>
                <c:pt idx="4">
                  <c:v>517.5010968179553</c:v>
                </c:pt>
                <c:pt idx="5">
                  <c:v>553.7666591436134</c:v>
                </c:pt>
                <c:pt idx="6">
                  <c:v>487.0631813439034</c:v>
                </c:pt>
                <c:pt idx="7">
                  <c:v>499.7499028275864</c:v>
                </c:pt>
                <c:pt idx="8">
                  <c:v>518.0703995959512</c:v>
                </c:pt>
                <c:pt idx="9">
                  <c:v>513.5250558199288</c:v>
                </c:pt>
                <c:pt idx="10">
                  <c:v>484.3192978019709</c:v>
                </c:pt>
                <c:pt idx="11">
                  <c:v>494.9846743206405</c:v>
                </c:pt>
                <c:pt idx="12">
                  <c:v>485.3211810125533</c:v>
                </c:pt>
                <c:pt idx="13">
                  <c:v>573.46831429664</c:v>
                </c:pt>
                <c:pt idx="14">
                  <c:v>518.7503352829792</c:v>
                </c:pt>
                <c:pt idx="15">
                  <c:v>536.4069182342083</c:v>
                </c:pt>
                <c:pt idx="16">
                  <c:v>501.1274223909524</c:v>
                </c:pt>
                <c:pt idx="17">
                  <c:v>501.497460196644</c:v>
                </c:pt>
                <c:pt idx="18">
                  <c:v>492.7956972394917</c:v>
                </c:pt>
                <c:pt idx="19">
                  <c:v>522.9717581926816</c:v>
                </c:pt>
                <c:pt idx="20">
                  <c:v>478.2606359030111</c:v>
                </c:pt>
                <c:pt idx="21">
                  <c:v>514.529244727357</c:v>
                </c:pt>
                <c:pt idx="22">
                  <c:v>493.9342308963163</c:v>
                </c:pt>
                <c:pt idx="23">
                  <c:v>504.1507663111232</c:v>
                </c:pt>
                <c:pt idx="24">
                  <c:v>500.0267566254135</c:v>
                </c:pt>
                <c:pt idx="25">
                  <c:v>481.3667862792117</c:v>
                </c:pt>
                <c:pt idx="26">
                  <c:v>505.5407432498006</c:v>
                </c:pt>
                <c:pt idx="27">
                  <c:v>489.3730703487553</c:v>
                </c:pt>
                <c:pt idx="28">
                  <c:v>530.931003950396</c:v>
                </c:pt>
                <c:pt idx="29">
                  <c:v>489.8450980372081</c:v>
                </c:pt>
              </c:numCache>
            </c:numRef>
          </c:yVal>
          <c:smooth val="0"/>
        </c:ser>
        <c:ser>
          <c:idx val="1"/>
          <c:order val="1"/>
          <c:tx>
            <c:strRef>
              <c:f>'Data_Figures IV.1.8 and 1.9'!$D$11</c:f>
              <c:strCache>
                <c:ptCount val="1"/>
                <c:pt idx="0">
                  <c:v>lowexp</c:v>
                </c:pt>
              </c:strCache>
            </c:strRef>
          </c:tx>
          <c:spPr>
            <a:ln w="28575">
              <a:noFill/>
            </a:ln>
          </c:spPr>
          <c:marker>
            <c:symbol val="diamond"/>
            <c:size val="7"/>
            <c:spPr>
              <a:solidFill>
                <a:schemeClr val="tx1"/>
              </a:solidFill>
              <a:ln>
                <a:noFill/>
              </a:ln>
            </c:spPr>
          </c:marker>
          <c:dLbls>
            <c:dLbl>
              <c:idx val="0"/>
              <c:layout/>
              <c:tx>
                <c:strRef>
                  <c:f>'Data_Figures IV.1.8 and 1.9'!$A$12</c:f>
                  <c:strCache>
                    <c:ptCount val="1"/>
                    <c:pt idx="0">
                      <c:v>Viet Nam</c:v>
                    </c:pt>
                  </c:strCache>
                </c:strRef>
              </c:tx>
              <c:dLblPos val="t"/>
              <c:showLegendKey val="0"/>
              <c:showVal val="0"/>
              <c:showCatName val="0"/>
              <c:showSerName val="0"/>
              <c:showPercent val="0"/>
              <c:showBubbleSize val="0"/>
            </c:dLbl>
            <c:dLbl>
              <c:idx val="1"/>
              <c:layout>
                <c:manualLayout>
                  <c:x val="-0.0362319502122808"/>
                  <c:y val="0.0144779144599808"/>
                </c:manualLayout>
              </c:layout>
              <c:tx>
                <c:strRef>
                  <c:f>'Data_Figures IV.1.8 and 1.9'!$A$13</c:f>
                  <c:strCache>
                    <c:ptCount val="1"/>
                    <c:pt idx="0">
                      <c:v>Jordan</c:v>
                    </c:pt>
                  </c:strCache>
                </c:strRef>
              </c:tx>
              <c:dLblPos val="r"/>
              <c:showLegendKey val="0"/>
              <c:showVal val="0"/>
              <c:showCatName val="0"/>
              <c:showSerName val="0"/>
              <c:showPercent val="0"/>
              <c:showBubbleSize val="0"/>
            </c:dLbl>
            <c:dLbl>
              <c:idx val="2"/>
              <c:layout/>
              <c:tx>
                <c:strRef>
                  <c:f>'Data_Figures IV.1.8 and 1.9'!$A$14</c:f>
                  <c:strCache>
                    <c:ptCount val="1"/>
                    <c:pt idx="0">
                      <c:v>Peru</c:v>
                    </c:pt>
                  </c:strCache>
                </c:strRef>
              </c:tx>
              <c:dLblPos val="b"/>
              <c:showLegendKey val="0"/>
              <c:showVal val="0"/>
              <c:showCatName val="0"/>
              <c:showSerName val="0"/>
              <c:showPercent val="0"/>
              <c:showBubbleSize val="0"/>
            </c:dLbl>
            <c:dLbl>
              <c:idx val="3"/>
              <c:layout>
                <c:manualLayout>
                  <c:x val="-0.0421543951262397"/>
                  <c:y val="-0.0239680182325964"/>
                </c:manualLayout>
              </c:layout>
              <c:tx>
                <c:strRef>
                  <c:f>'Data_Figures IV.1.8 and 1.9'!$A$15</c:f>
                  <c:strCache>
                    <c:ptCount val="1"/>
                    <c:pt idx="0">
                      <c:v>Thailand</c:v>
                    </c:pt>
                  </c:strCache>
                </c:strRef>
              </c:tx>
              <c:dLblPos val="r"/>
              <c:showLegendKey val="0"/>
              <c:showVal val="0"/>
              <c:showCatName val="0"/>
              <c:showSerName val="0"/>
              <c:showPercent val="0"/>
              <c:showBubbleSize val="0"/>
            </c:dLbl>
            <c:dLbl>
              <c:idx val="4"/>
              <c:layout/>
              <c:tx>
                <c:strRef>
                  <c:f>'Data_Figures IV.1.8 and 1.9'!$A$16</c:f>
                  <c:strCache>
                    <c:ptCount val="1"/>
                    <c:pt idx="0">
                      <c:v>Malaysia</c:v>
                    </c:pt>
                  </c:strCache>
                </c:strRef>
              </c:tx>
              <c:dLblPos val="l"/>
              <c:showLegendKey val="0"/>
              <c:showVal val="0"/>
              <c:showCatName val="0"/>
              <c:showSerName val="0"/>
              <c:showPercent val="0"/>
              <c:showBubbleSize val="0"/>
            </c:dLbl>
            <c:dLbl>
              <c:idx val="5"/>
              <c:layout>
                <c:manualLayout>
                  <c:x val="-0.0414101108666489"/>
                  <c:y val="0.0189798339264531"/>
                </c:manualLayout>
              </c:layout>
              <c:tx>
                <c:strRef>
                  <c:f>'Data_Figures IV.1.8 and 1.9'!$A$17</c:f>
                  <c:strCache>
                    <c:ptCount val="1"/>
                    <c:pt idx="0">
                      <c:v>Uruguay</c:v>
                    </c:pt>
                  </c:strCache>
                </c:strRef>
              </c:tx>
              <c:dLblPos val="r"/>
              <c:showLegendKey val="0"/>
              <c:showVal val="0"/>
              <c:showCatName val="0"/>
              <c:showSerName val="0"/>
              <c:showPercent val="0"/>
              <c:showBubbleSize val="0"/>
            </c:dLbl>
            <c:dLbl>
              <c:idx val="6"/>
              <c:layout/>
              <c:tx>
                <c:strRef>
                  <c:f>'Data_Figures IV.1.8 and 1.9'!$A$18</c:f>
                  <c:strCache>
                    <c:ptCount val="1"/>
                    <c:pt idx="0">
                      <c:v>Turkey</c:v>
                    </c:pt>
                  </c:strCache>
                </c:strRef>
              </c:tx>
              <c:dLblPos val="t"/>
              <c:showLegendKey val="0"/>
              <c:showVal val="0"/>
              <c:showCatName val="0"/>
              <c:showSerName val="0"/>
              <c:showPercent val="0"/>
              <c:showBubbleSize val="0"/>
            </c:dLbl>
            <c:dLbl>
              <c:idx val="7"/>
              <c:layout>
                <c:manualLayout>
                  <c:x val="-0.0313356873754437"/>
                  <c:y val="0.0213523131672598"/>
                </c:manualLayout>
              </c:layout>
              <c:tx>
                <c:strRef>
                  <c:f>'Data_Figures IV.1.8 and 1.9'!$A$19</c:f>
                  <c:strCache>
                    <c:ptCount val="1"/>
                    <c:pt idx="0">
                      <c:v>Colombia</c:v>
                    </c:pt>
                  </c:strCache>
                </c:strRef>
              </c:tx>
              <c:dLblPos val="r"/>
              <c:showLegendKey val="0"/>
              <c:showVal val="0"/>
              <c:showCatName val="0"/>
              <c:showSerName val="0"/>
              <c:showPercent val="0"/>
              <c:showBubbleSize val="0"/>
            </c:dLbl>
            <c:dLbl>
              <c:idx val="8"/>
              <c:layout>
                <c:manualLayout>
                  <c:x val="-0.0605954471466883"/>
                  <c:y val="0.00474495848161337"/>
                </c:manualLayout>
              </c:layout>
              <c:tx>
                <c:strRef>
                  <c:f>'Data_Figures IV.1.8 and 1.9'!$A$20</c:f>
                  <c:strCache>
                    <c:ptCount val="1"/>
                    <c:pt idx="0">
                      <c:v>Tunisia</c:v>
                    </c:pt>
                  </c:strCache>
                </c:strRef>
              </c:tx>
              <c:dLblPos val="r"/>
              <c:showLegendKey val="0"/>
              <c:showVal val="0"/>
              <c:showCatName val="0"/>
              <c:showSerName val="0"/>
              <c:showPercent val="0"/>
              <c:showBubbleSize val="0"/>
            </c:dLbl>
            <c:dLbl>
              <c:idx val="9"/>
              <c:layout>
                <c:manualLayout>
                  <c:x val="-0.00940070621263312"/>
                  <c:y val="0.0"/>
                </c:manualLayout>
              </c:layout>
              <c:tx>
                <c:strRef>
                  <c:f>'Data_Figures IV.1.8 and 1.9'!$A$21</c:f>
                  <c:strCache>
                    <c:ptCount val="1"/>
                    <c:pt idx="0">
                      <c:v>Mexico</c:v>
                    </c:pt>
                  </c:strCache>
                </c:strRef>
              </c:tx>
              <c:dLblPos val="r"/>
              <c:showLegendKey val="0"/>
              <c:showVal val="0"/>
              <c:showCatName val="0"/>
              <c:showSerName val="0"/>
              <c:showPercent val="0"/>
              <c:showBubbleSize val="0"/>
            </c:dLbl>
            <c:dLbl>
              <c:idx val="10"/>
              <c:layout>
                <c:manualLayout>
                  <c:x val="-0.00940070621263312"/>
                  <c:y val="0.00711743772241993"/>
                </c:manualLayout>
              </c:layout>
              <c:tx>
                <c:strRef>
                  <c:f>'Data_Figures IV.1.8 and 1.9'!$A$22</c:f>
                  <c:strCache>
                    <c:ptCount val="1"/>
                    <c:pt idx="0">
                      <c:v>Montenegro</c:v>
                    </c:pt>
                  </c:strCache>
                </c:strRef>
              </c:tx>
              <c:dLblPos val="r"/>
              <c:showLegendKey val="0"/>
              <c:showVal val="0"/>
              <c:showCatName val="0"/>
              <c:showSerName val="0"/>
              <c:showPercent val="0"/>
              <c:showBubbleSize val="0"/>
            </c:dLbl>
            <c:dLbl>
              <c:idx val="11"/>
              <c:layout>
                <c:manualLayout>
                  <c:x val="-0.0203681967940384"/>
                  <c:y val="0.0142348754448399"/>
                </c:manualLayout>
              </c:layout>
              <c:tx>
                <c:strRef>
                  <c:f>'Data_Figures IV.1.8 and 1.9'!$A$23</c:f>
                  <c:strCache>
                    <c:ptCount val="1"/>
                    <c:pt idx="0">
                      <c:v>Brazil</c:v>
                    </c:pt>
                  </c:strCache>
                </c:strRef>
              </c:tx>
              <c:dLblPos val="r"/>
              <c:showLegendKey val="0"/>
              <c:showVal val="0"/>
              <c:showCatName val="0"/>
              <c:showSerName val="0"/>
              <c:showPercent val="0"/>
              <c:showBubbleSize val="0"/>
            </c:dLbl>
            <c:dLbl>
              <c:idx val="12"/>
              <c:layout>
                <c:manualLayout>
                  <c:x val="-0.0068980457634274"/>
                  <c:y val="-0.00261570506533658"/>
                </c:manualLayout>
              </c:layout>
              <c:tx>
                <c:strRef>
                  <c:f>'Data_Figures IV.1.8 and 1.9'!$A$24</c:f>
                  <c:strCache>
                    <c:ptCount val="1"/>
                    <c:pt idx="0">
                      <c:v>Bulgaria</c:v>
                    </c:pt>
                  </c:strCache>
                </c:strRef>
              </c:tx>
              <c:dLblPos val="r"/>
              <c:showLegendKey val="0"/>
              <c:showVal val="0"/>
              <c:showCatName val="0"/>
              <c:showSerName val="0"/>
              <c:showPercent val="0"/>
              <c:showBubbleSize val="0"/>
            </c:dLbl>
            <c:dLbl>
              <c:idx val="13"/>
              <c:layout/>
              <c:tx>
                <c:strRef>
                  <c:f>'Data_Figures IV.1.8 and 1.9'!$A$25</c:f>
                  <c:strCache>
                    <c:ptCount val="1"/>
                    <c:pt idx="0">
                      <c:v>Chile</c:v>
                    </c:pt>
                  </c:strCache>
                </c:strRef>
              </c:tx>
              <c:dLblPos val="r"/>
              <c:showLegendKey val="0"/>
              <c:showVal val="0"/>
              <c:showCatName val="0"/>
              <c:showSerName val="0"/>
              <c:showPercent val="0"/>
              <c:showBubbleSize val="0"/>
            </c:dLbl>
            <c:dLbl>
              <c:idx val="14"/>
              <c:layout>
                <c:manualLayout>
                  <c:x val="-0.066298542249019"/>
                  <c:y val="-0.00711743772241993"/>
                </c:manualLayout>
              </c:layout>
              <c:tx>
                <c:strRef>
                  <c:f>'Data_Figures IV.1.8 and 1.9'!$A$26</c:f>
                  <c:strCache>
                    <c:ptCount val="1"/>
                    <c:pt idx="0">
                      <c:v>Croatia</c:v>
                    </c:pt>
                  </c:strCache>
                </c:strRef>
              </c:tx>
              <c:dLblPos val="r"/>
              <c:showLegendKey val="0"/>
              <c:showVal val="0"/>
              <c:showCatName val="0"/>
              <c:showSerName val="0"/>
              <c:showPercent val="0"/>
              <c:showBubbleSize val="0"/>
            </c:dLbl>
            <c:dLbl>
              <c:idx val="15"/>
              <c:layout>
                <c:manualLayout>
                  <c:x val="-0.108875845785979"/>
                  <c:y val="-0.033214709371293"/>
                </c:manualLayout>
              </c:layout>
              <c:tx>
                <c:strRef>
                  <c:f>'Data_Figures IV.1.8 and 1.9'!$A$27</c:f>
                  <c:strCache>
                    <c:ptCount val="1"/>
                    <c:pt idx="0">
                      <c:v>Lithuania</c:v>
                    </c:pt>
                  </c:strCache>
                </c:strRef>
              </c:tx>
              <c:dLblPos val="r"/>
              <c:showLegendKey val="0"/>
              <c:showVal val="0"/>
              <c:showCatName val="0"/>
              <c:showSerName val="0"/>
              <c:showPercent val="0"/>
              <c:showBubbleSize val="0"/>
            </c:dLbl>
            <c:dLbl>
              <c:idx val="16"/>
              <c:layout>
                <c:manualLayout>
                  <c:x val="-0.0508774362571668"/>
                  <c:y val="-0.0192230597509831"/>
                </c:manualLayout>
              </c:layout>
              <c:tx>
                <c:strRef>
                  <c:f>'Data_Figures IV.1.8 and 1.9'!$A$28</c:f>
                  <c:strCache>
                    <c:ptCount val="1"/>
                    <c:pt idx="0">
                      <c:v>Latvia</c:v>
                    </c:pt>
                  </c:strCache>
                </c:strRef>
              </c:tx>
              <c:dLblPos val="r"/>
              <c:showLegendKey val="0"/>
              <c:showVal val="0"/>
              <c:showCatName val="0"/>
              <c:showSerName val="0"/>
              <c:showPercent val="0"/>
              <c:showBubbleSize val="0"/>
            </c:dLbl>
            <c:dLbl>
              <c:idx val="17"/>
              <c:layout>
                <c:manualLayout>
                  <c:x val="-0.0464121008061661"/>
                  <c:y val="0.026340497473403"/>
                </c:manualLayout>
              </c:layout>
              <c:tx>
                <c:strRef>
                  <c:f>'Data_Figures IV.1.8 and 1.9'!$A$29</c:f>
                  <c:strCache>
                    <c:ptCount val="1"/>
                    <c:pt idx="0">
                      <c:v>Hungary</c:v>
                    </c:pt>
                  </c:strCache>
                </c:strRef>
              </c:tx>
              <c:dLblPos val="r"/>
              <c:showLegendKey val="0"/>
              <c:showVal val="0"/>
              <c:showCatName val="0"/>
              <c:showSerName val="0"/>
              <c:showPercent val="0"/>
              <c:showBubbleSize val="0"/>
            </c:dLbl>
            <c:dLbl>
              <c:idx val="18"/>
              <c:layout/>
              <c:tx>
                <c:strRef>
                  <c:f>'Data_Figures IV.1.8 and 1.9'!$A$30</c:f>
                  <c:strCache>
                    <c:ptCount val="1"/>
                    <c:pt idx="0">
                      <c:v>Shanghai-China</c:v>
                    </c:pt>
                  </c:strCache>
                </c:strRef>
              </c:tx>
              <c:dLblPos val="t"/>
              <c:showLegendKey val="0"/>
              <c:showVal val="0"/>
              <c:showCatName val="0"/>
              <c:showSerName val="0"/>
              <c:showPercent val="0"/>
              <c:showBubbleSize val="0"/>
            </c:dLbl>
            <c:showLegendKey val="0"/>
            <c:showVal val="1"/>
            <c:showCatName val="0"/>
            <c:showSerName val="0"/>
            <c:showPercent val="0"/>
            <c:showBubbleSize val="0"/>
            <c:showLeaderLines val="0"/>
          </c:dLbls>
          <c:trendline>
            <c:spPr>
              <a:ln w="28575">
                <a:solidFill>
                  <a:schemeClr val="tx1"/>
                </a:solidFill>
                <a:prstDash val="solid"/>
              </a:ln>
            </c:spPr>
            <c:trendlineType val="linear"/>
            <c:dispRSqr val="1"/>
            <c:dispEq val="0"/>
            <c:trendlineLbl>
              <c:layout>
                <c:manualLayout>
                  <c:x val="-0.00971825762721734"/>
                  <c:y val="0.430944041247513"/>
                </c:manualLayout>
              </c:layout>
              <c:numFmt formatCode="#,##0.00" sourceLinked="0"/>
              <c:spPr>
                <a:noFill/>
              </c:spPr>
            </c:trendlineLbl>
          </c:trendline>
          <c:xVal>
            <c:numRef>
              <c:f>'Data_Figures IV.1.8 and 1.9'!$D$12:$D$30</c:f>
              <c:numCache>
                <c:formatCode>General</c:formatCode>
                <c:ptCount val="19"/>
                <c:pt idx="0">
                  <c:v>6969.390352308651</c:v>
                </c:pt>
                <c:pt idx="1">
                  <c:v>7124.633583510033</c:v>
                </c:pt>
                <c:pt idx="2">
                  <c:v>12431.39819749535</c:v>
                </c:pt>
                <c:pt idx="3">
                  <c:v>13963.52667122098</c:v>
                </c:pt>
                <c:pt idx="4">
                  <c:v>16816.45318948582</c:v>
                </c:pt>
                <c:pt idx="5">
                  <c:v>19067.66458143068</c:v>
                </c:pt>
                <c:pt idx="6">
                  <c:v>19820.95241618672</c:v>
                </c:pt>
                <c:pt idx="7">
                  <c:v>20362.03369047475</c:v>
                </c:pt>
                <c:pt idx="8">
                  <c:v>21503.80754173668</c:v>
                </c:pt>
                <c:pt idx="9">
                  <c:v>23912.73381118992</c:v>
                </c:pt>
                <c:pt idx="10">
                  <c:v>23913.35582663738</c:v>
                </c:pt>
                <c:pt idx="11">
                  <c:v>26765.49226377987</c:v>
                </c:pt>
                <c:pt idx="12">
                  <c:v>31943.95978404889</c:v>
                </c:pt>
                <c:pt idx="13">
                  <c:v>32250.45254947041</c:v>
                </c:pt>
                <c:pt idx="14">
                  <c:v>38992.49082080363</c:v>
                </c:pt>
                <c:pt idx="15">
                  <c:v>44962.88136951633</c:v>
                </c:pt>
                <c:pt idx="16">
                  <c:v>45342.47131899552</c:v>
                </c:pt>
                <c:pt idx="17">
                  <c:v>46598.40154026653</c:v>
                </c:pt>
                <c:pt idx="18">
                  <c:v>49005.51945443731</c:v>
                </c:pt>
              </c:numCache>
            </c:numRef>
          </c:xVal>
          <c:yVal>
            <c:numRef>
              <c:f>'Data_Figures IV.1.8 and 1.9'!$C$12:$C$30</c:f>
              <c:numCache>
                <c:formatCode>0.000000</c:formatCode>
                <c:ptCount val="19"/>
                <c:pt idx="0">
                  <c:v>511.3382075011835</c:v>
                </c:pt>
                <c:pt idx="1">
                  <c:v>385.5955563955557</c:v>
                </c:pt>
                <c:pt idx="2">
                  <c:v>368.1025471273557</c:v>
                </c:pt>
                <c:pt idx="3">
                  <c:v>426.7374912930113</c:v>
                </c:pt>
                <c:pt idx="4">
                  <c:v>420.5129676190525</c:v>
                </c:pt>
                <c:pt idx="5">
                  <c:v>409.2915679377159</c:v>
                </c:pt>
                <c:pt idx="6">
                  <c:v>447.9844149789552</c:v>
                </c:pt>
                <c:pt idx="7">
                  <c:v>376.4886010728206</c:v>
                </c:pt>
                <c:pt idx="8">
                  <c:v>387.824629620248</c:v>
                </c:pt>
                <c:pt idx="9">
                  <c:v>413.2814666677083</c:v>
                </c:pt>
                <c:pt idx="10">
                  <c:v>409.626613284347</c:v>
                </c:pt>
                <c:pt idx="11">
                  <c:v>391.4598889541752</c:v>
                </c:pt>
                <c:pt idx="12">
                  <c:v>438.7382598774156</c:v>
                </c:pt>
                <c:pt idx="13">
                  <c:v>422.6323554055189</c:v>
                </c:pt>
                <c:pt idx="14">
                  <c:v>471.1314607592476</c:v>
                </c:pt>
                <c:pt idx="15">
                  <c:v>478.8232774333583</c:v>
                </c:pt>
                <c:pt idx="16">
                  <c:v>490.5710214113587</c:v>
                </c:pt>
                <c:pt idx="17">
                  <c:v>477.0444550154877</c:v>
                </c:pt>
                <c:pt idx="18">
                  <c:v>612.6755363054532</c:v>
                </c:pt>
              </c:numCache>
            </c:numRef>
          </c:yVal>
          <c:smooth val="0"/>
        </c:ser>
        <c:dLbls>
          <c:showLegendKey val="0"/>
          <c:showVal val="0"/>
          <c:showCatName val="0"/>
          <c:showSerName val="0"/>
          <c:showPercent val="0"/>
          <c:showBubbleSize val="0"/>
        </c:dLbls>
        <c:axId val="2125068888"/>
        <c:axId val="2125075000"/>
      </c:scatterChart>
      <c:valAx>
        <c:axId val="2125068888"/>
        <c:scaling>
          <c:orientation val="minMax"/>
          <c:max val="200000.0"/>
        </c:scaling>
        <c:delete val="0"/>
        <c:axPos val="b"/>
        <c:title>
          <c:tx>
            <c:rich>
              <a:bodyPr/>
              <a:lstStyle/>
              <a:p>
                <a:pPr>
                  <a:defRPr/>
                </a:pPr>
                <a:r>
                  <a:rPr lang="en-GB"/>
                  <a:t>Average cumulative spending per student from the age of 6 to 15 (USD, PPPs) </a:t>
                </a:r>
              </a:p>
            </c:rich>
          </c:tx>
          <c:layout>
            <c:manualLayout>
              <c:xMode val="edge"/>
              <c:yMode val="edge"/>
              <c:x val="0.423211068335402"/>
              <c:y val="0.937463177492063"/>
            </c:manualLayout>
          </c:layout>
          <c:overlay val="0"/>
        </c:title>
        <c:numFmt formatCode="#\ ##0" sourceLinked="0"/>
        <c:majorTickMark val="in"/>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2125075000"/>
        <c:crosses val="autoZero"/>
        <c:crossBetween val="midCat"/>
      </c:valAx>
      <c:valAx>
        <c:axId val="2125075000"/>
        <c:scaling>
          <c:orientation val="minMax"/>
          <c:max val="650.0"/>
          <c:min val="300.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GB"/>
                  <a:t>Mathematics performance (score points)</a:t>
                </a:r>
              </a:p>
            </c:rich>
          </c:tx>
          <c:layout>
            <c:manualLayout>
              <c:xMode val="edge"/>
              <c:yMode val="edge"/>
              <c:x val="0.0110028472589336"/>
              <c:y val="0.258358879517285"/>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2125068888"/>
        <c:crossesAt val="-20000.0"/>
        <c:crossBetween val="midCat"/>
        <c:majorUnit val="50.0"/>
      </c:valAx>
      <c:spPr>
        <a:noFill/>
        <a:ln>
          <a:solidFill>
            <a:sysClr val="windowText" lastClr="000000">
              <a:lumMod val="15000"/>
              <a:lumOff val="85000"/>
            </a:sysClr>
          </a:solidFill>
        </a:ln>
        <a:effectLst/>
      </c:spPr>
    </c:plotArea>
    <c:plotVisOnly val="1"/>
    <c:dispBlanksAs val="gap"/>
    <c:showDLblsOverMax val="0"/>
  </c:chart>
  <c:spPr>
    <a:solidFill>
      <a:srgbClr val="D7E9F9"/>
    </a:solidFill>
    <a:ln w="9525" cap="flat" cmpd="sng" algn="ctr">
      <a:noFill/>
      <a:round/>
    </a:ln>
    <a:effectLst/>
  </c:spPr>
  <c:txPr>
    <a:bodyPr/>
    <a:lstStyle/>
    <a:p>
      <a:pPr>
        <a:defRPr sz="105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43163078556917"/>
          <c:y val="0.096502556472512"/>
          <c:w val="0.893222803662037"/>
          <c:h val="0.795503189045072"/>
        </c:manualLayout>
      </c:layout>
      <c:scatterChart>
        <c:scatterStyle val="lineMarker"/>
        <c:varyColors val="0"/>
        <c:ser>
          <c:idx val="0"/>
          <c:order val="0"/>
          <c:tx>
            <c:strRef>
              <c:f>' Innovation '!$D$1</c:f>
              <c:strCache>
                <c:ptCount val="1"/>
                <c:pt idx="0">
                  <c:v>Innovation - 2015 </c:v>
                </c:pt>
              </c:strCache>
            </c:strRef>
          </c:tx>
          <c:spPr>
            <a:ln w="28575">
              <a:noFill/>
            </a:ln>
          </c:spPr>
          <c:marker>
            <c:symbol val="triangle"/>
            <c:size val="5"/>
            <c:spPr>
              <a:solidFill>
                <a:srgbClr val="4F81BD"/>
              </a:solidFill>
              <a:ln>
                <a:solidFill>
                  <a:srgbClr val="4F81BD"/>
                </a:solidFill>
                <a:prstDash val="solid"/>
              </a:ln>
            </c:spPr>
          </c:marker>
          <c:dLbls>
            <c:dLbl>
              <c:idx val="0"/>
              <c:layout/>
              <c:tx>
                <c:strRef>
                  <c:f>' Innovation '!$B$2</c:f>
                  <c:strCache>
                    <c:ptCount val="1"/>
                    <c:pt idx="0">
                      <c:v>AUS</c:v>
                    </c:pt>
                  </c:strCache>
                </c:strRef>
              </c:tx>
              <c:dLblPos val="r"/>
              <c:showLegendKey val="0"/>
              <c:showVal val="1"/>
              <c:showCatName val="0"/>
              <c:showSerName val="0"/>
              <c:showPercent val="0"/>
              <c:showBubbleSize val="0"/>
            </c:dLbl>
            <c:dLbl>
              <c:idx val="1"/>
              <c:layout/>
              <c:tx>
                <c:strRef>
                  <c:f>' Innovation '!$B$3</c:f>
                  <c:strCache>
                    <c:ptCount val="1"/>
                    <c:pt idx="0">
                      <c:v>AUT</c:v>
                    </c:pt>
                  </c:strCache>
                </c:strRef>
              </c:tx>
              <c:dLblPos val="r"/>
              <c:showLegendKey val="0"/>
              <c:showVal val="1"/>
              <c:showCatName val="0"/>
              <c:showSerName val="0"/>
              <c:showPercent val="0"/>
              <c:showBubbleSize val="0"/>
            </c:dLbl>
            <c:dLbl>
              <c:idx val="2"/>
              <c:layout/>
              <c:tx>
                <c:strRef>
                  <c:f>' Innovation '!$B$4</c:f>
                  <c:strCache>
                    <c:ptCount val="1"/>
                    <c:pt idx="0">
                      <c:v>BEL</c:v>
                    </c:pt>
                  </c:strCache>
                </c:strRef>
              </c:tx>
              <c:dLblPos val="r"/>
              <c:showLegendKey val="0"/>
              <c:showVal val="1"/>
              <c:showCatName val="0"/>
              <c:showSerName val="0"/>
              <c:showPercent val="0"/>
              <c:showBubbleSize val="0"/>
            </c:dLbl>
            <c:dLbl>
              <c:idx val="3"/>
              <c:layout/>
              <c:tx>
                <c:strRef>
                  <c:f>' Innovation '!$B$5</c:f>
                  <c:strCache>
                    <c:ptCount val="1"/>
                    <c:pt idx="0">
                      <c:v>CAN</c:v>
                    </c:pt>
                  </c:strCache>
                </c:strRef>
              </c:tx>
              <c:dLblPos val="r"/>
              <c:showLegendKey val="0"/>
              <c:showVal val="1"/>
              <c:showCatName val="0"/>
              <c:showSerName val="0"/>
              <c:showPercent val="0"/>
              <c:showBubbleSize val="0"/>
            </c:dLbl>
            <c:dLbl>
              <c:idx val="4"/>
              <c:layout/>
              <c:tx>
                <c:strRef>
                  <c:f>' Innovation '!$B$6</c:f>
                  <c:strCache>
                    <c:ptCount val="1"/>
                    <c:pt idx="0">
                      <c:v>CHL</c:v>
                    </c:pt>
                  </c:strCache>
                </c:strRef>
              </c:tx>
              <c:dLblPos val="r"/>
              <c:showLegendKey val="0"/>
              <c:showVal val="1"/>
              <c:showCatName val="0"/>
              <c:showSerName val="0"/>
              <c:showPercent val="0"/>
              <c:showBubbleSize val="0"/>
            </c:dLbl>
            <c:dLbl>
              <c:idx val="5"/>
              <c:layout/>
              <c:tx>
                <c:strRef>
                  <c:f>' Innovation '!$B$7</c:f>
                  <c:strCache>
                    <c:ptCount val="1"/>
                    <c:pt idx="0">
                      <c:v>CZE</c:v>
                    </c:pt>
                  </c:strCache>
                </c:strRef>
              </c:tx>
              <c:dLblPos val="r"/>
              <c:showLegendKey val="0"/>
              <c:showVal val="1"/>
              <c:showCatName val="0"/>
              <c:showSerName val="0"/>
              <c:showPercent val="0"/>
              <c:showBubbleSize val="0"/>
            </c:dLbl>
            <c:dLbl>
              <c:idx val="6"/>
              <c:layout/>
              <c:tx>
                <c:strRef>
                  <c:f>' Innovation '!$B$8</c:f>
                  <c:strCache>
                    <c:ptCount val="1"/>
                    <c:pt idx="0">
                      <c:v>DNK</c:v>
                    </c:pt>
                  </c:strCache>
                </c:strRef>
              </c:tx>
              <c:dLblPos val="r"/>
              <c:showLegendKey val="0"/>
              <c:showVal val="1"/>
              <c:showCatName val="0"/>
              <c:showSerName val="0"/>
              <c:showPercent val="0"/>
              <c:showBubbleSize val="0"/>
            </c:dLbl>
            <c:dLbl>
              <c:idx val="7"/>
              <c:layout/>
              <c:tx>
                <c:strRef>
                  <c:f>' Innovation '!$B$9</c:f>
                  <c:strCache>
                    <c:ptCount val="1"/>
                    <c:pt idx="0">
                      <c:v>EST</c:v>
                    </c:pt>
                  </c:strCache>
                </c:strRef>
              </c:tx>
              <c:dLblPos val="r"/>
              <c:showLegendKey val="0"/>
              <c:showVal val="1"/>
              <c:showCatName val="0"/>
              <c:showSerName val="0"/>
              <c:showPercent val="0"/>
              <c:showBubbleSize val="0"/>
            </c:dLbl>
            <c:dLbl>
              <c:idx val="8"/>
              <c:layout/>
              <c:tx>
                <c:strRef>
                  <c:f>' Innovation '!$B$10</c:f>
                  <c:strCache>
                    <c:ptCount val="1"/>
                    <c:pt idx="0">
                      <c:v>FIN</c:v>
                    </c:pt>
                  </c:strCache>
                </c:strRef>
              </c:tx>
              <c:dLblPos val="r"/>
              <c:showLegendKey val="0"/>
              <c:showVal val="1"/>
              <c:showCatName val="0"/>
              <c:showSerName val="0"/>
              <c:showPercent val="0"/>
              <c:showBubbleSize val="0"/>
            </c:dLbl>
            <c:dLbl>
              <c:idx val="9"/>
              <c:layout/>
              <c:tx>
                <c:strRef>
                  <c:f>' Innovation '!$B$11</c:f>
                  <c:strCache>
                    <c:ptCount val="1"/>
                    <c:pt idx="0">
                      <c:v>FRA</c:v>
                    </c:pt>
                  </c:strCache>
                </c:strRef>
              </c:tx>
              <c:dLblPos val="r"/>
              <c:showLegendKey val="0"/>
              <c:showVal val="1"/>
              <c:showCatName val="0"/>
              <c:showSerName val="0"/>
              <c:showPercent val="0"/>
              <c:showBubbleSize val="0"/>
            </c:dLbl>
            <c:dLbl>
              <c:idx val="10"/>
              <c:layout/>
              <c:tx>
                <c:strRef>
                  <c:f>' Innovation '!$B$12</c:f>
                  <c:strCache>
                    <c:ptCount val="1"/>
                    <c:pt idx="0">
                      <c:v>DEU</c:v>
                    </c:pt>
                  </c:strCache>
                </c:strRef>
              </c:tx>
              <c:dLblPos val="r"/>
              <c:showLegendKey val="0"/>
              <c:showVal val="1"/>
              <c:showCatName val="0"/>
              <c:showSerName val="0"/>
              <c:showPercent val="0"/>
              <c:showBubbleSize val="0"/>
            </c:dLbl>
            <c:dLbl>
              <c:idx val="11"/>
              <c:layout>
                <c:manualLayout>
                  <c:x val="0.0"/>
                  <c:y val="0.0273248199339353"/>
                </c:manualLayout>
              </c:layout>
              <c:tx>
                <c:strRef>
                  <c:f>' Innovation '!$B$13</c:f>
                  <c:strCache>
                    <c:ptCount val="1"/>
                    <c:pt idx="0">
                      <c:v>GRC</c:v>
                    </c:pt>
                  </c:strCache>
                </c:strRef>
              </c:tx>
              <c:spPr/>
              <c:txPr>
                <a:bodyPr/>
                <a:lstStyle/>
                <a:p>
                  <a:pPr algn="ctr" rtl="0">
                    <a:defRPr/>
                  </a:pPr>
                  <a:endParaRPr lang="en-US"/>
                </a:p>
              </c:txPr>
              <c:dLblPos val="r"/>
              <c:showLegendKey val="0"/>
              <c:showVal val="1"/>
              <c:showCatName val="0"/>
              <c:showSerName val="0"/>
              <c:showPercent val="0"/>
              <c:showBubbleSize val="0"/>
            </c:dLbl>
            <c:dLbl>
              <c:idx val="12"/>
              <c:layout/>
              <c:tx>
                <c:strRef>
                  <c:f>' Innovation '!$B$14</c:f>
                  <c:strCache>
                    <c:ptCount val="1"/>
                    <c:pt idx="0">
                      <c:v>HUN</c:v>
                    </c:pt>
                  </c:strCache>
                </c:strRef>
              </c:tx>
              <c:dLblPos val="r"/>
              <c:showLegendKey val="0"/>
              <c:showVal val="1"/>
              <c:showCatName val="0"/>
              <c:showSerName val="0"/>
              <c:showPercent val="0"/>
              <c:showBubbleSize val="0"/>
            </c:dLbl>
            <c:dLbl>
              <c:idx val="13"/>
              <c:layout/>
              <c:tx>
                <c:strRef>
                  <c:f>' Innovation '!$B$15</c:f>
                  <c:strCache>
                    <c:ptCount val="1"/>
                    <c:pt idx="0">
                      <c:v>ISL</c:v>
                    </c:pt>
                  </c:strCache>
                </c:strRef>
              </c:tx>
              <c:dLblPos val="r"/>
              <c:showLegendKey val="0"/>
              <c:showVal val="1"/>
              <c:showCatName val="0"/>
              <c:showSerName val="0"/>
              <c:showPercent val="0"/>
              <c:showBubbleSize val="0"/>
            </c:dLbl>
            <c:dLbl>
              <c:idx val="14"/>
              <c:layout/>
              <c:tx>
                <c:strRef>
                  <c:f>' Innovation '!$B$16</c:f>
                  <c:strCache>
                    <c:ptCount val="1"/>
                    <c:pt idx="0">
                      <c:v>IRL</c:v>
                    </c:pt>
                  </c:strCache>
                </c:strRef>
              </c:tx>
              <c:dLblPos val="r"/>
              <c:showLegendKey val="0"/>
              <c:showVal val="1"/>
              <c:showCatName val="0"/>
              <c:showSerName val="0"/>
              <c:showPercent val="0"/>
              <c:showBubbleSize val="0"/>
            </c:dLbl>
            <c:dLbl>
              <c:idx val="15"/>
              <c:layout/>
              <c:tx>
                <c:strRef>
                  <c:f>' Innovation '!$B$17</c:f>
                  <c:strCache>
                    <c:ptCount val="1"/>
                    <c:pt idx="0">
                      <c:v>ISR</c:v>
                    </c:pt>
                  </c:strCache>
                </c:strRef>
              </c:tx>
              <c:dLblPos val="r"/>
              <c:showLegendKey val="0"/>
              <c:showVal val="1"/>
              <c:showCatName val="0"/>
              <c:showSerName val="0"/>
              <c:showPercent val="0"/>
              <c:showBubbleSize val="0"/>
            </c:dLbl>
            <c:dLbl>
              <c:idx val="16"/>
              <c:layout/>
              <c:tx>
                <c:strRef>
                  <c:f>' Innovation '!$B$18</c:f>
                  <c:strCache>
                    <c:ptCount val="1"/>
                    <c:pt idx="0">
                      <c:v>ITA</c:v>
                    </c:pt>
                  </c:strCache>
                </c:strRef>
              </c:tx>
              <c:dLblPos val="r"/>
              <c:showLegendKey val="0"/>
              <c:showVal val="1"/>
              <c:showCatName val="0"/>
              <c:showSerName val="0"/>
              <c:showPercent val="0"/>
              <c:showBubbleSize val="0"/>
            </c:dLbl>
            <c:dLbl>
              <c:idx val="17"/>
              <c:layout/>
              <c:tx>
                <c:strRef>
                  <c:f>' Innovation '!$B$19</c:f>
                  <c:strCache>
                    <c:ptCount val="1"/>
                    <c:pt idx="0">
                      <c:v>JPN</c:v>
                    </c:pt>
                  </c:strCache>
                </c:strRef>
              </c:tx>
              <c:dLblPos val="r"/>
              <c:showLegendKey val="0"/>
              <c:showVal val="1"/>
              <c:showCatName val="0"/>
              <c:showSerName val="0"/>
              <c:showPercent val="0"/>
              <c:showBubbleSize val="0"/>
            </c:dLbl>
            <c:dLbl>
              <c:idx val="18"/>
              <c:layout/>
              <c:tx>
                <c:strRef>
                  <c:f>' Innovation '!$B$20</c:f>
                  <c:strCache>
                    <c:ptCount val="1"/>
                    <c:pt idx="0">
                      <c:v>KOR</c:v>
                    </c:pt>
                  </c:strCache>
                </c:strRef>
              </c:tx>
              <c:dLblPos val="r"/>
              <c:showLegendKey val="0"/>
              <c:showVal val="1"/>
              <c:showCatName val="0"/>
              <c:showSerName val="0"/>
              <c:showPercent val="0"/>
              <c:showBubbleSize val="0"/>
            </c:dLbl>
            <c:dLbl>
              <c:idx val="19"/>
              <c:layout/>
              <c:tx>
                <c:strRef>
                  <c:f>' Innovation '!$B$21</c:f>
                  <c:strCache>
                    <c:ptCount val="1"/>
                    <c:pt idx="0">
                      <c:v>LUX</c:v>
                    </c:pt>
                  </c:strCache>
                </c:strRef>
              </c:tx>
              <c:dLblPos val="r"/>
              <c:showLegendKey val="0"/>
              <c:showVal val="1"/>
              <c:showCatName val="0"/>
              <c:showSerName val="0"/>
              <c:showPercent val="0"/>
              <c:showBubbleSize val="0"/>
            </c:dLbl>
            <c:dLbl>
              <c:idx val="20"/>
              <c:layout/>
              <c:tx>
                <c:rich>
                  <a:bodyPr/>
                  <a:lstStyle/>
                  <a:p>
                    <a:pPr algn="ctr" rtl="0">
                      <a:defRPr/>
                    </a:pPr>
                    <a:r>
                      <a:rPr lang="en-GB"/>
                      <a:t>MEX</a:t>
                    </a:r>
                  </a:p>
                </c:rich>
              </c:tx>
              <c:spPr/>
              <c:dLblPos val="r"/>
              <c:showLegendKey val="0"/>
              <c:showVal val="1"/>
              <c:showCatName val="0"/>
              <c:showSerName val="0"/>
              <c:showPercent val="0"/>
              <c:showBubbleSize val="0"/>
            </c:dLbl>
            <c:dLbl>
              <c:idx val="21"/>
              <c:layout/>
              <c:tx>
                <c:strRef>
                  <c:f>' Innovation '!$B$23</c:f>
                  <c:strCache>
                    <c:ptCount val="1"/>
                    <c:pt idx="0">
                      <c:v>NLD</c:v>
                    </c:pt>
                  </c:strCache>
                </c:strRef>
              </c:tx>
              <c:dLblPos val="r"/>
              <c:showLegendKey val="0"/>
              <c:showVal val="1"/>
              <c:showCatName val="0"/>
              <c:showSerName val="0"/>
              <c:showPercent val="0"/>
              <c:showBubbleSize val="0"/>
            </c:dLbl>
            <c:dLbl>
              <c:idx val="22"/>
              <c:layout/>
              <c:tx>
                <c:strRef>
                  <c:f>' Innovation '!$B$24</c:f>
                  <c:strCache>
                    <c:ptCount val="1"/>
                    <c:pt idx="0">
                      <c:v>NZL</c:v>
                    </c:pt>
                  </c:strCache>
                </c:strRef>
              </c:tx>
              <c:dLblPos val="r"/>
              <c:showLegendKey val="0"/>
              <c:showVal val="1"/>
              <c:showCatName val="0"/>
              <c:showSerName val="0"/>
              <c:showPercent val="0"/>
              <c:showBubbleSize val="0"/>
            </c:dLbl>
            <c:dLbl>
              <c:idx val="23"/>
              <c:layout/>
              <c:tx>
                <c:strRef>
                  <c:f>' Innovation '!$B$25</c:f>
                  <c:strCache>
                    <c:ptCount val="1"/>
                    <c:pt idx="0">
                      <c:v>NOR</c:v>
                    </c:pt>
                  </c:strCache>
                </c:strRef>
              </c:tx>
              <c:dLblPos val="r"/>
              <c:showLegendKey val="0"/>
              <c:showVal val="1"/>
              <c:showCatName val="0"/>
              <c:showSerName val="0"/>
              <c:showPercent val="0"/>
              <c:showBubbleSize val="0"/>
            </c:dLbl>
            <c:dLbl>
              <c:idx val="24"/>
              <c:layout/>
              <c:tx>
                <c:strRef>
                  <c:f>' Innovation '!$B$26</c:f>
                  <c:strCache>
                    <c:ptCount val="1"/>
                    <c:pt idx="0">
                      <c:v>POL</c:v>
                    </c:pt>
                  </c:strCache>
                </c:strRef>
              </c:tx>
              <c:dLblPos val="r"/>
              <c:showLegendKey val="0"/>
              <c:showVal val="1"/>
              <c:showCatName val="0"/>
              <c:showSerName val="0"/>
              <c:showPercent val="0"/>
              <c:showBubbleSize val="0"/>
            </c:dLbl>
            <c:dLbl>
              <c:idx val="25"/>
              <c:layout/>
              <c:tx>
                <c:strRef>
                  <c:f>' Innovation '!$B$27</c:f>
                  <c:strCache>
                    <c:ptCount val="1"/>
                    <c:pt idx="0">
                      <c:v>PRT</c:v>
                    </c:pt>
                  </c:strCache>
                </c:strRef>
              </c:tx>
              <c:dLblPos val="r"/>
              <c:showLegendKey val="0"/>
              <c:showVal val="1"/>
              <c:showCatName val="0"/>
              <c:showSerName val="0"/>
              <c:showPercent val="0"/>
              <c:showBubbleSize val="0"/>
            </c:dLbl>
            <c:dLbl>
              <c:idx val="26"/>
              <c:layout/>
              <c:tx>
                <c:strRef>
                  <c:f>' Innovation '!$B$28</c:f>
                  <c:strCache>
                    <c:ptCount val="1"/>
                    <c:pt idx="0">
                      <c:v>SVK</c:v>
                    </c:pt>
                  </c:strCache>
                </c:strRef>
              </c:tx>
              <c:dLblPos val="r"/>
              <c:showLegendKey val="0"/>
              <c:showVal val="1"/>
              <c:showCatName val="0"/>
              <c:showSerName val="0"/>
              <c:showPercent val="0"/>
              <c:showBubbleSize val="0"/>
            </c:dLbl>
            <c:dLbl>
              <c:idx val="27"/>
              <c:layout/>
              <c:tx>
                <c:strRef>
                  <c:f>' Innovation '!$B$29</c:f>
                  <c:strCache>
                    <c:ptCount val="1"/>
                    <c:pt idx="0">
                      <c:v>SVN</c:v>
                    </c:pt>
                  </c:strCache>
                </c:strRef>
              </c:tx>
              <c:dLblPos val="r"/>
              <c:showLegendKey val="0"/>
              <c:showVal val="1"/>
              <c:showCatName val="0"/>
              <c:showSerName val="0"/>
              <c:showPercent val="0"/>
              <c:showBubbleSize val="0"/>
            </c:dLbl>
            <c:dLbl>
              <c:idx val="28"/>
              <c:layout/>
              <c:tx>
                <c:strRef>
                  <c:f>' Innovation '!$B$30</c:f>
                  <c:strCache>
                    <c:ptCount val="1"/>
                    <c:pt idx="0">
                      <c:v>ESP</c:v>
                    </c:pt>
                  </c:strCache>
                </c:strRef>
              </c:tx>
              <c:dLblPos val="r"/>
              <c:showLegendKey val="0"/>
              <c:showVal val="1"/>
              <c:showCatName val="0"/>
              <c:showSerName val="0"/>
              <c:showPercent val="0"/>
              <c:showBubbleSize val="0"/>
            </c:dLbl>
            <c:dLbl>
              <c:idx val="29"/>
              <c:layout/>
              <c:tx>
                <c:strRef>
                  <c:f>' Innovation '!$B$31</c:f>
                  <c:strCache>
                    <c:ptCount val="1"/>
                    <c:pt idx="0">
                      <c:v>SWE</c:v>
                    </c:pt>
                  </c:strCache>
                </c:strRef>
              </c:tx>
              <c:dLblPos val="r"/>
              <c:showLegendKey val="0"/>
              <c:showVal val="1"/>
              <c:showCatName val="0"/>
              <c:showSerName val="0"/>
              <c:showPercent val="0"/>
              <c:showBubbleSize val="0"/>
            </c:dLbl>
            <c:dLbl>
              <c:idx val="30"/>
              <c:layout/>
              <c:tx>
                <c:strRef>
                  <c:f>' Innovation '!$B$32</c:f>
                  <c:strCache>
                    <c:ptCount val="1"/>
                    <c:pt idx="0">
                      <c:v>CHE</c:v>
                    </c:pt>
                  </c:strCache>
                </c:strRef>
              </c:tx>
              <c:dLblPos val="r"/>
              <c:showLegendKey val="0"/>
              <c:showVal val="1"/>
              <c:showCatName val="0"/>
              <c:showSerName val="0"/>
              <c:showPercent val="0"/>
              <c:showBubbleSize val="0"/>
            </c:dLbl>
            <c:dLbl>
              <c:idx val="31"/>
              <c:layout/>
              <c:tx>
                <c:strRef>
                  <c:f>' Innovation '!$B$33</c:f>
                  <c:strCache>
                    <c:ptCount val="1"/>
                    <c:pt idx="0">
                      <c:v>TUR</c:v>
                    </c:pt>
                  </c:strCache>
                </c:strRef>
              </c:tx>
              <c:dLblPos val="r"/>
              <c:showLegendKey val="0"/>
              <c:showVal val="1"/>
              <c:showCatName val="0"/>
              <c:showSerName val="0"/>
              <c:showPercent val="0"/>
              <c:showBubbleSize val="0"/>
            </c:dLbl>
            <c:dLbl>
              <c:idx val="32"/>
              <c:layout/>
              <c:tx>
                <c:strRef>
                  <c:f>' Innovation '!$B$34</c:f>
                  <c:strCache>
                    <c:ptCount val="1"/>
                    <c:pt idx="0">
                      <c:v>GBR</c:v>
                    </c:pt>
                  </c:strCache>
                </c:strRef>
              </c:tx>
              <c:dLblPos val="r"/>
              <c:showLegendKey val="0"/>
              <c:showVal val="1"/>
              <c:showCatName val="0"/>
              <c:showSerName val="0"/>
              <c:showPercent val="0"/>
              <c:showBubbleSize val="0"/>
            </c:dLbl>
            <c:dLbl>
              <c:idx val="33"/>
              <c:layout/>
              <c:tx>
                <c:strRef>
                  <c:f>' Innovation '!$B$35</c:f>
                  <c:strCache>
                    <c:ptCount val="1"/>
                    <c:pt idx="0">
                      <c:v>USA</c:v>
                    </c:pt>
                  </c:strCache>
                </c:strRef>
              </c:tx>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trendline>
            <c:trendlineType val="linear"/>
            <c:dispRSqr val="1"/>
            <c:dispEq val="0"/>
            <c:trendlineLbl>
              <c:layout>
                <c:manualLayout>
                  <c:x val="0.0377635202197193"/>
                  <c:y val="-0.330057713684358"/>
                </c:manualLayout>
              </c:layout>
              <c:numFmt formatCode="General" sourceLinked="0"/>
            </c:trendlineLbl>
          </c:trendline>
          <c:xVal>
            <c:numRef>
              <c:f>' Innovation '!$C$2:$C$35</c:f>
              <c:numCache>
                <c:formatCode>0.00</c:formatCode>
                <c:ptCount val="34"/>
                <c:pt idx="0">
                  <c:v>21.0</c:v>
                </c:pt>
                <c:pt idx="1">
                  <c:v>24.0</c:v>
                </c:pt>
                <c:pt idx="2">
                  <c:v>23.0</c:v>
                </c:pt>
                <c:pt idx="3">
                  <c:v>17.0</c:v>
                </c:pt>
                <c:pt idx="4">
                  <c:v>30.0</c:v>
                </c:pt>
                <c:pt idx="5">
                  <c:v>44.0</c:v>
                </c:pt>
                <c:pt idx="6">
                  <c:v>9.0</c:v>
                </c:pt>
                <c:pt idx="7">
                  <c:v>30.0</c:v>
                </c:pt>
                <c:pt idx="8">
                  <c:v>10.0</c:v>
                </c:pt>
                <c:pt idx="9">
                  <c:v>30.0</c:v>
                </c:pt>
                <c:pt idx="10">
                  <c:v>19.0</c:v>
                </c:pt>
                <c:pt idx="11">
                  <c:v>54.0</c:v>
                </c:pt>
                <c:pt idx="12">
                  <c:v>49.0</c:v>
                </c:pt>
                <c:pt idx="13">
                  <c:v>21.0</c:v>
                </c:pt>
                <c:pt idx="14">
                  <c:v>25.0</c:v>
                </c:pt>
                <c:pt idx="15">
                  <c:v>39.0</c:v>
                </c:pt>
                <c:pt idx="16">
                  <c:v>56.0</c:v>
                </c:pt>
                <c:pt idx="17">
                  <c:v>25.0</c:v>
                </c:pt>
                <c:pt idx="18">
                  <c:v>44.0</c:v>
                </c:pt>
                <c:pt idx="19">
                  <c:v>19.0</c:v>
                </c:pt>
                <c:pt idx="20">
                  <c:v>65.0</c:v>
                </c:pt>
                <c:pt idx="21">
                  <c:v>13.0</c:v>
                </c:pt>
                <c:pt idx="22">
                  <c:v>12.0</c:v>
                </c:pt>
                <c:pt idx="23">
                  <c:v>13.0</c:v>
                </c:pt>
                <c:pt idx="24">
                  <c:v>38.0</c:v>
                </c:pt>
                <c:pt idx="25">
                  <c:v>37.0</c:v>
                </c:pt>
                <c:pt idx="26">
                  <c:v>49.0</c:v>
                </c:pt>
                <c:pt idx="27">
                  <c:v>40.0</c:v>
                </c:pt>
                <c:pt idx="28">
                  <c:v>42.0</c:v>
                </c:pt>
                <c:pt idx="29">
                  <c:v>11.0</c:v>
                </c:pt>
                <c:pt idx="30">
                  <c:v>14.0</c:v>
                </c:pt>
                <c:pt idx="31">
                  <c:v>58.0</c:v>
                </c:pt>
                <c:pt idx="32">
                  <c:v>19.0</c:v>
                </c:pt>
                <c:pt idx="33">
                  <c:v>24.0</c:v>
                </c:pt>
              </c:numCache>
            </c:numRef>
          </c:xVal>
          <c:yVal>
            <c:numRef>
              <c:f>' Innovation '!$D$2:$D$35</c:f>
              <c:numCache>
                <c:formatCode>0.00</c:formatCode>
                <c:ptCount val="34"/>
                <c:pt idx="0">
                  <c:v>4.53388399977097</c:v>
                </c:pt>
                <c:pt idx="1">
                  <c:v>4.902790075981288</c:v>
                </c:pt>
                <c:pt idx="2">
                  <c:v>4.957601302873178</c:v>
                </c:pt>
                <c:pt idx="3">
                  <c:v>4.595220144943167</c:v>
                </c:pt>
                <c:pt idx="4">
                  <c:v>3.472169839272423</c:v>
                </c:pt>
                <c:pt idx="5">
                  <c:v>3.791918105967642</c:v>
                </c:pt>
                <c:pt idx="6">
                  <c:v>5.11412724241075</c:v>
                </c:pt>
                <c:pt idx="7">
                  <c:v>4.02762105387968</c:v>
                </c:pt>
                <c:pt idx="8">
                  <c:v>5.726471118731598</c:v>
                </c:pt>
                <c:pt idx="9">
                  <c:v>4.88112000162163</c:v>
                </c:pt>
                <c:pt idx="10">
                  <c:v>5.508669642517317</c:v>
                </c:pt>
                <c:pt idx="11">
                  <c:v>3.234057793822357</c:v>
                </c:pt>
                <c:pt idx="12">
                  <c:v>3.442857715389389</c:v>
                </c:pt>
                <c:pt idx="13">
                  <c:v>4.468955177807377</c:v>
                </c:pt>
                <c:pt idx="14">
                  <c:v>4.812391349897827</c:v>
                </c:pt>
                <c:pt idx="15">
                  <c:v>5.647246675370907</c:v>
                </c:pt>
                <c:pt idx="16">
                  <c:v>3.857408036192865</c:v>
                </c:pt>
                <c:pt idx="17">
                  <c:v>5.538070366365637</c:v>
                </c:pt>
                <c:pt idx="18">
                  <c:v>4.829451071084557</c:v>
                </c:pt>
                <c:pt idx="19">
                  <c:v>4.976159787502582</c:v>
                </c:pt>
                <c:pt idx="20">
                  <c:v>3.378953613753457</c:v>
                </c:pt>
                <c:pt idx="21">
                  <c:v>5.365329089590909</c:v>
                </c:pt>
                <c:pt idx="22">
                  <c:v>4.506611779304355</c:v>
                </c:pt>
                <c:pt idx="23">
                  <c:v>4.994165414495168</c:v>
                </c:pt>
                <c:pt idx="24">
                  <c:v>3.321753285584824</c:v>
                </c:pt>
                <c:pt idx="25">
                  <c:v>4.049158175637038</c:v>
                </c:pt>
                <c:pt idx="26">
                  <c:v>3.294761712234881</c:v>
                </c:pt>
                <c:pt idx="27">
                  <c:v>3.826145627204006</c:v>
                </c:pt>
                <c:pt idx="28">
                  <c:v>3.718010766931903</c:v>
                </c:pt>
                <c:pt idx="29">
                  <c:v>5.457432806937867</c:v>
                </c:pt>
                <c:pt idx="30">
                  <c:v>5.764284282987126</c:v>
                </c:pt>
                <c:pt idx="31">
                  <c:v>3.353324911123488</c:v>
                </c:pt>
                <c:pt idx="32">
                  <c:v>5.018637411172771</c:v>
                </c:pt>
                <c:pt idx="33">
                  <c:v>5.581744690961691</c:v>
                </c:pt>
              </c:numCache>
            </c:numRef>
          </c:yVal>
          <c:smooth val="0"/>
        </c:ser>
        <c:dLbls>
          <c:showLegendKey val="0"/>
          <c:showVal val="0"/>
          <c:showCatName val="0"/>
          <c:showSerName val="0"/>
          <c:showPercent val="0"/>
          <c:showBubbleSize val="0"/>
        </c:dLbls>
        <c:axId val="2068996632"/>
        <c:axId val="2069002504"/>
      </c:scatterChart>
      <c:valAx>
        <c:axId val="2068996632"/>
        <c:scaling>
          <c:orientation val="minMax"/>
        </c:scaling>
        <c:delete val="0"/>
        <c:axPos val="b"/>
        <c:majorGridlines>
          <c:spPr>
            <a:ln w="9525" cmpd="sng">
              <a:solidFill>
                <a:srgbClr val="FFFFFF"/>
              </a:solidFill>
              <a:prstDash val="solid"/>
            </a:ln>
          </c:spPr>
        </c:majorGridlines>
        <c:title>
          <c:tx>
            <c:rich>
              <a:bodyPr/>
              <a:lstStyle/>
              <a:p>
                <a:pPr>
                  <a:defRPr/>
                </a:pPr>
                <a:r>
                  <a:rPr lang="en-GB"/>
                  <a:t>Corruption</a:t>
                </a:r>
              </a:p>
              <a:p>
                <a:pPr>
                  <a:defRPr/>
                </a:pPr>
                <a:r>
                  <a:rPr lang="en-GB"/>
                  <a:t> (inversed CPI )</a:t>
                </a:r>
              </a:p>
            </c:rich>
          </c:tx>
          <c:layout>
            <c:manualLayout>
              <c:xMode val="edge"/>
              <c:yMode val="edge"/>
              <c:x val="0.796308399361723"/>
              <c:y val="0.907791153095665"/>
            </c:manualLayout>
          </c:layout>
          <c:overlay val="0"/>
        </c:title>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069002504"/>
        <c:crosses val="autoZero"/>
        <c:crossBetween val="midCat"/>
      </c:valAx>
      <c:valAx>
        <c:axId val="2069002504"/>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en-US"/>
          </a:p>
        </c:txPr>
        <c:crossAx val="2068996632"/>
        <c:crosses val="autoZero"/>
        <c:crossBetween val="midCat"/>
      </c:valAx>
      <c:spPr>
        <a:solidFill>
          <a:srgbClr val="F4FFFF"/>
        </a:solidFill>
        <a:ln w="9525">
          <a:solidFill>
            <a:srgbClr val="000000"/>
          </a:solidFill>
        </a:ln>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lang="es-ES" sz="1400" b="0" i="0" u="none" strike="noStrike" kern="1200" baseline="0">
          <a:solidFill>
            <a:srgbClr val="0070C0"/>
          </a:solidFill>
          <a:latin typeface="Arial Narrow"/>
          <a:ea typeface="+mn-ea"/>
          <a:cs typeface="+mn-cs"/>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1D05-96C6-418B-9B00-C0260DB3C69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378FF6C-A799-412E-8782-6C1067FCAF70}">
      <dgm:prSet/>
      <dgm:spPr/>
      <dgm:t>
        <a:bodyPr/>
        <a:lstStyle/>
        <a:p>
          <a:pPr rtl="0"/>
          <a:r>
            <a:rPr lang="en-US" dirty="0" smtClean="0">
              <a:latin typeface="Segoe UI Semilight" panose="020B0402040204020203" pitchFamily="34" charset="0"/>
              <a:cs typeface="Segoe UI Semilight" panose="020B0402040204020203" pitchFamily="34" charset="0"/>
            </a:rPr>
            <a:t>Budgeting and public expenditure</a:t>
          </a:r>
          <a:endParaRPr lang="en-GB" dirty="0">
            <a:latin typeface="Segoe UI Semilight" panose="020B0402040204020203" pitchFamily="34" charset="0"/>
            <a:cs typeface="Segoe UI Semilight" panose="020B0402040204020203" pitchFamily="34" charset="0"/>
          </a:endParaRPr>
        </a:p>
      </dgm:t>
    </dgm:pt>
    <dgm:pt modelId="{9547BE68-786F-41A4-B95C-5222801C9B87}" type="parTrans" cxnId="{83B48AFF-0DE2-4972-8B94-65E8041BABC7}">
      <dgm:prSet/>
      <dgm:spPr/>
      <dgm:t>
        <a:bodyPr/>
        <a:lstStyle/>
        <a:p>
          <a:endParaRPr lang="en-GB">
            <a:latin typeface="Segoe UI Semilight" panose="020B0402040204020203" pitchFamily="34" charset="0"/>
            <a:cs typeface="Segoe UI Semilight" panose="020B0402040204020203" pitchFamily="34" charset="0"/>
          </a:endParaRPr>
        </a:p>
      </dgm:t>
    </dgm:pt>
    <dgm:pt modelId="{18EDB040-F637-4E75-99B9-0EAB7B83E6B5}" type="sibTrans" cxnId="{83B48AFF-0DE2-4972-8B94-65E8041BABC7}">
      <dgm:prSet/>
      <dgm:spPr/>
      <dgm:t>
        <a:bodyPr/>
        <a:lstStyle/>
        <a:p>
          <a:endParaRPr lang="en-GB">
            <a:latin typeface="Segoe UI Semilight" panose="020B0402040204020203" pitchFamily="34" charset="0"/>
            <a:cs typeface="Segoe UI Semilight" panose="020B0402040204020203" pitchFamily="34" charset="0"/>
          </a:endParaRPr>
        </a:p>
      </dgm:t>
    </dgm:pt>
    <dgm:pt modelId="{31724374-C2C0-4C36-AFC7-A25DA5968880}">
      <dgm:prSet/>
      <dgm:spPr/>
      <dgm:t>
        <a:bodyPr/>
        <a:lstStyle/>
        <a:p>
          <a:pPr rtl="0"/>
          <a:r>
            <a:rPr lang="en-US" dirty="0" smtClean="0">
              <a:latin typeface="Segoe UI Semilight" panose="020B0402040204020203" pitchFamily="34" charset="0"/>
              <a:cs typeface="Segoe UI Semilight" panose="020B0402040204020203" pitchFamily="34" charset="0"/>
            </a:rPr>
            <a:t>Public employment and management</a:t>
          </a:r>
          <a:endParaRPr lang="en-GB" dirty="0">
            <a:latin typeface="Segoe UI Semilight" panose="020B0402040204020203" pitchFamily="34" charset="0"/>
            <a:cs typeface="Segoe UI Semilight" panose="020B0402040204020203" pitchFamily="34" charset="0"/>
          </a:endParaRPr>
        </a:p>
      </dgm:t>
    </dgm:pt>
    <dgm:pt modelId="{1C5171B7-E06E-4DBF-AF1F-C47474EAC24A}" type="parTrans" cxnId="{40BB4A31-5E5B-453B-BDB5-693884E49891}">
      <dgm:prSet/>
      <dgm:spPr/>
      <dgm:t>
        <a:bodyPr/>
        <a:lstStyle/>
        <a:p>
          <a:endParaRPr lang="en-GB">
            <a:latin typeface="Segoe UI Semilight" panose="020B0402040204020203" pitchFamily="34" charset="0"/>
            <a:cs typeface="Segoe UI Semilight" panose="020B0402040204020203" pitchFamily="34" charset="0"/>
          </a:endParaRPr>
        </a:p>
      </dgm:t>
    </dgm:pt>
    <dgm:pt modelId="{DB4121AB-13EE-4698-A5AA-65117FA1E958}" type="sibTrans" cxnId="{40BB4A31-5E5B-453B-BDB5-693884E49891}">
      <dgm:prSet/>
      <dgm:spPr/>
      <dgm:t>
        <a:bodyPr/>
        <a:lstStyle/>
        <a:p>
          <a:endParaRPr lang="en-GB">
            <a:latin typeface="Segoe UI Semilight" panose="020B0402040204020203" pitchFamily="34" charset="0"/>
            <a:cs typeface="Segoe UI Semilight" panose="020B0402040204020203" pitchFamily="34" charset="0"/>
          </a:endParaRPr>
        </a:p>
      </dgm:t>
    </dgm:pt>
    <dgm:pt modelId="{F6AA64E3-85BF-4B57-B867-E88818DDB8B7}">
      <dgm:prSet/>
      <dgm:spPr/>
      <dgm:t>
        <a:bodyPr/>
        <a:lstStyle/>
        <a:p>
          <a:pPr rtl="0"/>
          <a:r>
            <a:rPr lang="en-US" smtClean="0">
              <a:latin typeface="Segoe UI Semilight" panose="020B0402040204020203" pitchFamily="34" charset="0"/>
              <a:cs typeface="Segoe UI Semilight" panose="020B0402040204020203" pitchFamily="34" charset="0"/>
            </a:rPr>
            <a:t>Promoting integrity and fighting corruption</a:t>
          </a:r>
          <a:endParaRPr lang="en-GB">
            <a:latin typeface="Segoe UI Semilight" panose="020B0402040204020203" pitchFamily="34" charset="0"/>
            <a:cs typeface="Segoe UI Semilight" panose="020B0402040204020203" pitchFamily="34" charset="0"/>
          </a:endParaRPr>
        </a:p>
      </dgm:t>
    </dgm:pt>
    <dgm:pt modelId="{79478139-7ABD-4C3E-8A96-4FB3E23AF458}" type="parTrans" cxnId="{28FF3567-90B0-45C3-B3DE-2101451E6903}">
      <dgm:prSet/>
      <dgm:spPr/>
      <dgm:t>
        <a:bodyPr/>
        <a:lstStyle/>
        <a:p>
          <a:endParaRPr lang="en-GB">
            <a:latin typeface="Segoe UI Semilight" panose="020B0402040204020203" pitchFamily="34" charset="0"/>
            <a:cs typeface="Segoe UI Semilight" panose="020B0402040204020203" pitchFamily="34" charset="0"/>
          </a:endParaRPr>
        </a:p>
      </dgm:t>
    </dgm:pt>
    <dgm:pt modelId="{555DF058-9C55-47A8-9A5A-0EEDB7AAA126}" type="sibTrans" cxnId="{28FF3567-90B0-45C3-B3DE-2101451E6903}">
      <dgm:prSet/>
      <dgm:spPr/>
      <dgm:t>
        <a:bodyPr/>
        <a:lstStyle/>
        <a:p>
          <a:endParaRPr lang="en-GB">
            <a:latin typeface="Segoe UI Semilight" panose="020B0402040204020203" pitchFamily="34" charset="0"/>
            <a:cs typeface="Segoe UI Semilight" panose="020B0402040204020203" pitchFamily="34" charset="0"/>
          </a:endParaRPr>
        </a:p>
      </dgm:t>
    </dgm:pt>
    <dgm:pt modelId="{17E5D35E-C265-4E29-BF58-B9076A94878C}">
      <dgm:prSet/>
      <dgm:spPr/>
      <dgm:t>
        <a:bodyPr/>
        <a:lstStyle/>
        <a:p>
          <a:pPr rtl="0"/>
          <a:r>
            <a:rPr lang="en-US" dirty="0" smtClean="0">
              <a:latin typeface="Segoe UI Semilight" panose="020B0402040204020203" pitchFamily="34" charset="0"/>
              <a:cs typeface="Segoe UI Semilight" panose="020B0402040204020203" pitchFamily="34" charset="0"/>
            </a:rPr>
            <a:t>Regulatory policy</a:t>
          </a:r>
          <a:endParaRPr lang="en-GB" dirty="0">
            <a:latin typeface="Segoe UI Semilight" panose="020B0402040204020203" pitchFamily="34" charset="0"/>
            <a:cs typeface="Segoe UI Semilight" panose="020B0402040204020203" pitchFamily="34" charset="0"/>
          </a:endParaRPr>
        </a:p>
      </dgm:t>
    </dgm:pt>
    <dgm:pt modelId="{794D3E18-5CDE-41E4-9445-EA1A8C37937D}" type="parTrans" cxnId="{B57BF1F9-7953-4074-B99F-703DB64C9542}">
      <dgm:prSet/>
      <dgm:spPr/>
      <dgm:t>
        <a:bodyPr/>
        <a:lstStyle/>
        <a:p>
          <a:endParaRPr lang="en-GB">
            <a:latin typeface="Segoe UI Semilight" panose="020B0402040204020203" pitchFamily="34" charset="0"/>
            <a:cs typeface="Segoe UI Semilight" panose="020B0402040204020203" pitchFamily="34" charset="0"/>
          </a:endParaRPr>
        </a:p>
      </dgm:t>
    </dgm:pt>
    <dgm:pt modelId="{B457CCD9-70A3-4FF0-B065-ABE5900DE6D7}" type="sibTrans" cxnId="{B57BF1F9-7953-4074-B99F-703DB64C9542}">
      <dgm:prSet/>
      <dgm:spPr/>
      <dgm:t>
        <a:bodyPr/>
        <a:lstStyle/>
        <a:p>
          <a:endParaRPr lang="en-GB">
            <a:latin typeface="Segoe UI Semilight" panose="020B0402040204020203" pitchFamily="34" charset="0"/>
            <a:cs typeface="Segoe UI Semilight" panose="020B0402040204020203" pitchFamily="34" charset="0"/>
          </a:endParaRPr>
        </a:p>
      </dgm:t>
    </dgm:pt>
    <dgm:pt modelId="{214EFD3B-97B3-44BF-90AC-74871E81A574}">
      <dgm:prSet/>
      <dgm:spPr/>
      <dgm:t>
        <a:bodyPr/>
        <a:lstStyle/>
        <a:p>
          <a:pPr rtl="0"/>
          <a:r>
            <a:rPr lang="en-US" dirty="0" smtClean="0">
              <a:latin typeface="Segoe UI Semilight" panose="020B0402040204020203" pitchFamily="34" charset="0"/>
              <a:cs typeface="Segoe UI Semilight" panose="020B0402040204020203" pitchFamily="34" charset="0"/>
            </a:rPr>
            <a:t>Digital Government</a:t>
          </a:r>
          <a:endParaRPr lang="en-GB" dirty="0">
            <a:latin typeface="Segoe UI Semilight" panose="020B0402040204020203" pitchFamily="34" charset="0"/>
            <a:cs typeface="Segoe UI Semilight" panose="020B0402040204020203" pitchFamily="34" charset="0"/>
          </a:endParaRPr>
        </a:p>
      </dgm:t>
    </dgm:pt>
    <dgm:pt modelId="{724FC671-D7AE-49C1-9E9F-19DEF65C6B68}" type="parTrans" cxnId="{6DEDF836-00F2-4F85-8EEA-A708DBCC36F9}">
      <dgm:prSet/>
      <dgm:spPr/>
      <dgm:t>
        <a:bodyPr/>
        <a:lstStyle/>
        <a:p>
          <a:endParaRPr lang="en-GB">
            <a:latin typeface="Segoe UI Semilight" panose="020B0402040204020203" pitchFamily="34" charset="0"/>
            <a:cs typeface="Segoe UI Semilight" panose="020B0402040204020203" pitchFamily="34" charset="0"/>
          </a:endParaRPr>
        </a:p>
      </dgm:t>
    </dgm:pt>
    <dgm:pt modelId="{AECF943E-3B97-4C01-9C27-1A3ECA512190}" type="sibTrans" cxnId="{6DEDF836-00F2-4F85-8EEA-A708DBCC36F9}">
      <dgm:prSet/>
      <dgm:spPr/>
      <dgm:t>
        <a:bodyPr/>
        <a:lstStyle/>
        <a:p>
          <a:endParaRPr lang="en-GB">
            <a:latin typeface="Segoe UI Semilight" panose="020B0402040204020203" pitchFamily="34" charset="0"/>
            <a:cs typeface="Segoe UI Semilight" panose="020B0402040204020203" pitchFamily="34" charset="0"/>
          </a:endParaRPr>
        </a:p>
      </dgm:t>
    </dgm:pt>
    <dgm:pt modelId="{1D8B6C34-734D-4078-94E3-2A667126CBB7}">
      <dgm:prSet/>
      <dgm:spPr/>
      <dgm:t>
        <a:bodyPr/>
        <a:lstStyle/>
        <a:p>
          <a:pPr rtl="0"/>
          <a:r>
            <a:rPr lang="en-US" dirty="0" smtClean="0">
              <a:latin typeface="Segoe UI Semilight" panose="020B0402040204020203" pitchFamily="34" charset="0"/>
              <a:cs typeface="Segoe UI Semilight" panose="020B0402040204020203" pitchFamily="34" charset="0"/>
            </a:rPr>
            <a:t>Strategic policymaking and coordination </a:t>
          </a:r>
          <a:endParaRPr lang="en-GB" dirty="0">
            <a:latin typeface="Segoe UI Semilight" panose="020B0402040204020203" pitchFamily="34" charset="0"/>
            <a:cs typeface="Segoe UI Semilight" panose="020B0402040204020203" pitchFamily="34" charset="0"/>
          </a:endParaRPr>
        </a:p>
      </dgm:t>
    </dgm:pt>
    <dgm:pt modelId="{9E5D06FD-FA8A-480C-80EB-E93F09D72613}" type="parTrans" cxnId="{E0382057-67EE-487D-964F-0DA73143561A}">
      <dgm:prSet/>
      <dgm:spPr/>
      <dgm:t>
        <a:bodyPr/>
        <a:lstStyle/>
        <a:p>
          <a:endParaRPr lang="en-GB">
            <a:latin typeface="Segoe UI Semilight" panose="020B0402040204020203" pitchFamily="34" charset="0"/>
            <a:cs typeface="Segoe UI Semilight" panose="020B0402040204020203" pitchFamily="34" charset="0"/>
          </a:endParaRPr>
        </a:p>
      </dgm:t>
    </dgm:pt>
    <dgm:pt modelId="{172933B2-1E77-4BC9-8F67-0EC6387EC367}" type="sibTrans" cxnId="{E0382057-67EE-487D-964F-0DA73143561A}">
      <dgm:prSet/>
      <dgm:spPr/>
      <dgm:t>
        <a:bodyPr/>
        <a:lstStyle/>
        <a:p>
          <a:endParaRPr lang="en-GB">
            <a:latin typeface="Segoe UI Semilight" panose="020B0402040204020203" pitchFamily="34" charset="0"/>
            <a:cs typeface="Segoe UI Semilight" panose="020B0402040204020203" pitchFamily="34" charset="0"/>
          </a:endParaRPr>
        </a:p>
      </dgm:t>
    </dgm:pt>
    <dgm:pt modelId="{6EFE74EC-793D-4CA2-8A17-107149DFD8FE}">
      <dgm:prSet/>
      <dgm:spPr/>
      <dgm:t>
        <a:bodyPr/>
        <a:lstStyle/>
        <a:p>
          <a:r>
            <a:rPr lang="en-US" dirty="0" smtClean="0">
              <a:latin typeface="Segoe UI Semilight" panose="020B0402040204020203" pitchFamily="34" charset="0"/>
              <a:cs typeface="Segoe UI Semilight" panose="020B0402040204020203" pitchFamily="34" charset="0"/>
            </a:rPr>
            <a:t>Public sector innovation</a:t>
          </a:r>
          <a:endParaRPr lang="en-GB" dirty="0">
            <a:latin typeface="Segoe UI Semilight" panose="020B0402040204020203" pitchFamily="34" charset="0"/>
            <a:cs typeface="Segoe UI Semilight" panose="020B0402040204020203" pitchFamily="34" charset="0"/>
          </a:endParaRPr>
        </a:p>
      </dgm:t>
    </dgm:pt>
    <dgm:pt modelId="{D9A6A29C-B773-4D0E-9D0D-2170DB5F3F78}" type="sibTrans" cxnId="{23950CF5-F3D8-4237-8427-D06A74F1BEBB}">
      <dgm:prSet/>
      <dgm:spPr/>
      <dgm:t>
        <a:bodyPr/>
        <a:lstStyle/>
        <a:p>
          <a:endParaRPr lang="en-GB">
            <a:latin typeface="Segoe UI Semilight" panose="020B0402040204020203" pitchFamily="34" charset="0"/>
            <a:cs typeface="Segoe UI Semilight" panose="020B0402040204020203" pitchFamily="34" charset="0"/>
          </a:endParaRPr>
        </a:p>
      </dgm:t>
    </dgm:pt>
    <dgm:pt modelId="{088B4FC7-25BB-456F-AB21-1CD738905926}" type="parTrans" cxnId="{23950CF5-F3D8-4237-8427-D06A74F1BEBB}">
      <dgm:prSet/>
      <dgm:spPr/>
      <dgm:t>
        <a:bodyPr/>
        <a:lstStyle/>
        <a:p>
          <a:endParaRPr lang="en-GB">
            <a:latin typeface="Segoe UI Semilight" panose="020B0402040204020203" pitchFamily="34" charset="0"/>
            <a:cs typeface="Segoe UI Semilight" panose="020B0402040204020203" pitchFamily="34" charset="0"/>
          </a:endParaRPr>
        </a:p>
      </dgm:t>
    </dgm:pt>
    <dgm:pt modelId="{5AB547A5-7F6C-4330-9407-D1FD5090BEB4}" type="pres">
      <dgm:prSet presAssocID="{96101D05-96C6-418B-9B00-C0260DB3C693}" presName="Name0" presStyleCnt="0">
        <dgm:presLayoutVars>
          <dgm:chMax val="7"/>
          <dgm:chPref val="7"/>
          <dgm:dir/>
        </dgm:presLayoutVars>
      </dgm:prSet>
      <dgm:spPr/>
      <dgm:t>
        <a:bodyPr/>
        <a:lstStyle/>
        <a:p>
          <a:endParaRPr lang="en-GB"/>
        </a:p>
      </dgm:t>
    </dgm:pt>
    <dgm:pt modelId="{8A3C502C-552D-4A9F-9DEB-374BD1F83291}" type="pres">
      <dgm:prSet presAssocID="{96101D05-96C6-418B-9B00-C0260DB3C693}" presName="Name1" presStyleCnt="0"/>
      <dgm:spPr/>
    </dgm:pt>
    <dgm:pt modelId="{C098BB86-C4E1-4409-8EB0-A9A4B2A0A2E6}" type="pres">
      <dgm:prSet presAssocID="{96101D05-96C6-418B-9B00-C0260DB3C693}" presName="cycle" presStyleCnt="0"/>
      <dgm:spPr/>
    </dgm:pt>
    <dgm:pt modelId="{31733691-1319-42DF-8249-C28E2FD17450}" type="pres">
      <dgm:prSet presAssocID="{96101D05-96C6-418B-9B00-C0260DB3C693}" presName="srcNode" presStyleLbl="node1" presStyleIdx="0" presStyleCnt="7"/>
      <dgm:spPr/>
    </dgm:pt>
    <dgm:pt modelId="{267D4EF9-A73C-4B30-8043-A15D5AFDD561}" type="pres">
      <dgm:prSet presAssocID="{96101D05-96C6-418B-9B00-C0260DB3C693}" presName="conn" presStyleLbl="parChTrans1D2" presStyleIdx="0" presStyleCnt="1"/>
      <dgm:spPr/>
      <dgm:t>
        <a:bodyPr/>
        <a:lstStyle/>
        <a:p>
          <a:endParaRPr lang="en-GB"/>
        </a:p>
      </dgm:t>
    </dgm:pt>
    <dgm:pt modelId="{CBD9EBDF-0920-4C09-9EA3-63CB3A65CF35}" type="pres">
      <dgm:prSet presAssocID="{96101D05-96C6-418B-9B00-C0260DB3C693}" presName="extraNode" presStyleLbl="node1" presStyleIdx="0" presStyleCnt="7"/>
      <dgm:spPr/>
    </dgm:pt>
    <dgm:pt modelId="{5B041056-A164-403E-95E1-F62FBB196DB5}" type="pres">
      <dgm:prSet presAssocID="{96101D05-96C6-418B-9B00-C0260DB3C693}" presName="dstNode" presStyleLbl="node1" presStyleIdx="0" presStyleCnt="7"/>
      <dgm:spPr/>
    </dgm:pt>
    <dgm:pt modelId="{783F5D7F-1BD6-4FE0-B732-089334876869}" type="pres">
      <dgm:prSet presAssocID="{D378FF6C-A799-412E-8782-6C1067FCAF70}" presName="text_1" presStyleLbl="node1" presStyleIdx="0" presStyleCnt="7">
        <dgm:presLayoutVars>
          <dgm:bulletEnabled val="1"/>
        </dgm:presLayoutVars>
      </dgm:prSet>
      <dgm:spPr/>
      <dgm:t>
        <a:bodyPr/>
        <a:lstStyle/>
        <a:p>
          <a:endParaRPr lang="en-GB"/>
        </a:p>
      </dgm:t>
    </dgm:pt>
    <dgm:pt modelId="{6BD4ECFD-076C-4508-A6E6-58A3727BC67C}" type="pres">
      <dgm:prSet presAssocID="{D378FF6C-A799-412E-8782-6C1067FCAF70}" presName="accent_1" presStyleCnt="0"/>
      <dgm:spPr/>
    </dgm:pt>
    <dgm:pt modelId="{EDAFE712-5621-46B4-8364-44C882C5C1CC}" type="pres">
      <dgm:prSet presAssocID="{D378FF6C-A799-412E-8782-6C1067FCAF70}" presName="accentRepeatNode" presStyleLbl="solidFgAcc1" presStyleIdx="0" presStyleCnt="7"/>
      <dgm:spPr/>
    </dgm:pt>
    <dgm:pt modelId="{3039E161-CF2B-402D-8245-7D5949121C27}" type="pres">
      <dgm:prSet presAssocID="{31724374-C2C0-4C36-AFC7-A25DA5968880}" presName="text_2" presStyleLbl="node1" presStyleIdx="1" presStyleCnt="7">
        <dgm:presLayoutVars>
          <dgm:bulletEnabled val="1"/>
        </dgm:presLayoutVars>
      </dgm:prSet>
      <dgm:spPr/>
      <dgm:t>
        <a:bodyPr/>
        <a:lstStyle/>
        <a:p>
          <a:endParaRPr lang="en-GB"/>
        </a:p>
      </dgm:t>
    </dgm:pt>
    <dgm:pt modelId="{D5AFF94D-5761-4D4F-A7FD-B7E374F682D1}" type="pres">
      <dgm:prSet presAssocID="{31724374-C2C0-4C36-AFC7-A25DA5968880}" presName="accent_2" presStyleCnt="0"/>
      <dgm:spPr/>
    </dgm:pt>
    <dgm:pt modelId="{B2ED71B3-F9FA-400E-99C6-C6A681752A5D}" type="pres">
      <dgm:prSet presAssocID="{31724374-C2C0-4C36-AFC7-A25DA5968880}" presName="accentRepeatNode" presStyleLbl="solidFgAcc1" presStyleIdx="1" presStyleCnt="7"/>
      <dgm:spPr/>
    </dgm:pt>
    <dgm:pt modelId="{9CFC1382-F6DB-43F1-BA15-F6DF6E426C41}" type="pres">
      <dgm:prSet presAssocID="{F6AA64E3-85BF-4B57-B867-E88818DDB8B7}" presName="text_3" presStyleLbl="node1" presStyleIdx="2" presStyleCnt="7">
        <dgm:presLayoutVars>
          <dgm:bulletEnabled val="1"/>
        </dgm:presLayoutVars>
      </dgm:prSet>
      <dgm:spPr/>
      <dgm:t>
        <a:bodyPr/>
        <a:lstStyle/>
        <a:p>
          <a:endParaRPr lang="en-GB"/>
        </a:p>
      </dgm:t>
    </dgm:pt>
    <dgm:pt modelId="{ADC706FC-7EDD-42B8-BB88-43D957C00AB7}" type="pres">
      <dgm:prSet presAssocID="{F6AA64E3-85BF-4B57-B867-E88818DDB8B7}" presName="accent_3" presStyleCnt="0"/>
      <dgm:spPr/>
    </dgm:pt>
    <dgm:pt modelId="{C9945380-823C-4A6F-A87B-AAA18600F0D5}" type="pres">
      <dgm:prSet presAssocID="{F6AA64E3-85BF-4B57-B867-E88818DDB8B7}" presName="accentRepeatNode" presStyleLbl="solidFgAcc1" presStyleIdx="2" presStyleCnt="7"/>
      <dgm:spPr/>
    </dgm:pt>
    <dgm:pt modelId="{BC623B48-8C67-43AB-A11C-E09EA89A044B}" type="pres">
      <dgm:prSet presAssocID="{17E5D35E-C265-4E29-BF58-B9076A94878C}" presName="text_4" presStyleLbl="node1" presStyleIdx="3" presStyleCnt="7">
        <dgm:presLayoutVars>
          <dgm:bulletEnabled val="1"/>
        </dgm:presLayoutVars>
      </dgm:prSet>
      <dgm:spPr/>
      <dgm:t>
        <a:bodyPr/>
        <a:lstStyle/>
        <a:p>
          <a:endParaRPr lang="en-GB"/>
        </a:p>
      </dgm:t>
    </dgm:pt>
    <dgm:pt modelId="{53811F1D-73AF-456B-9062-3A17CF26E166}" type="pres">
      <dgm:prSet presAssocID="{17E5D35E-C265-4E29-BF58-B9076A94878C}" presName="accent_4" presStyleCnt="0"/>
      <dgm:spPr/>
    </dgm:pt>
    <dgm:pt modelId="{5A60B2DC-3B94-4D49-B05D-F02AF775A785}" type="pres">
      <dgm:prSet presAssocID="{17E5D35E-C265-4E29-BF58-B9076A94878C}" presName="accentRepeatNode" presStyleLbl="solidFgAcc1" presStyleIdx="3" presStyleCnt="7"/>
      <dgm:spPr/>
    </dgm:pt>
    <dgm:pt modelId="{82DA16E0-FDD0-403F-9E40-388A315B75A6}" type="pres">
      <dgm:prSet presAssocID="{214EFD3B-97B3-44BF-90AC-74871E81A574}" presName="text_5" presStyleLbl="node1" presStyleIdx="4" presStyleCnt="7">
        <dgm:presLayoutVars>
          <dgm:bulletEnabled val="1"/>
        </dgm:presLayoutVars>
      </dgm:prSet>
      <dgm:spPr/>
      <dgm:t>
        <a:bodyPr/>
        <a:lstStyle/>
        <a:p>
          <a:endParaRPr lang="en-GB"/>
        </a:p>
      </dgm:t>
    </dgm:pt>
    <dgm:pt modelId="{B50438D2-A202-479B-9ADF-D174DB8A1D80}" type="pres">
      <dgm:prSet presAssocID="{214EFD3B-97B3-44BF-90AC-74871E81A574}" presName="accent_5" presStyleCnt="0"/>
      <dgm:spPr/>
    </dgm:pt>
    <dgm:pt modelId="{A80C6872-B9B0-4FF2-BFB0-D9004EB97421}" type="pres">
      <dgm:prSet presAssocID="{214EFD3B-97B3-44BF-90AC-74871E81A574}" presName="accentRepeatNode" presStyleLbl="solidFgAcc1" presStyleIdx="4" presStyleCnt="7"/>
      <dgm:spPr/>
    </dgm:pt>
    <dgm:pt modelId="{506CC0AD-8237-4467-A2C1-0CBD099070B4}" type="pres">
      <dgm:prSet presAssocID="{1D8B6C34-734D-4078-94E3-2A667126CBB7}" presName="text_6" presStyleLbl="node1" presStyleIdx="5" presStyleCnt="7">
        <dgm:presLayoutVars>
          <dgm:bulletEnabled val="1"/>
        </dgm:presLayoutVars>
      </dgm:prSet>
      <dgm:spPr/>
      <dgm:t>
        <a:bodyPr/>
        <a:lstStyle/>
        <a:p>
          <a:endParaRPr lang="en-GB"/>
        </a:p>
      </dgm:t>
    </dgm:pt>
    <dgm:pt modelId="{67F69714-9829-43C0-B8DA-607A61F56ABA}" type="pres">
      <dgm:prSet presAssocID="{1D8B6C34-734D-4078-94E3-2A667126CBB7}" presName="accent_6" presStyleCnt="0"/>
      <dgm:spPr/>
    </dgm:pt>
    <dgm:pt modelId="{6496320C-DAB2-4CD6-90BA-8B7BB6202C84}" type="pres">
      <dgm:prSet presAssocID="{1D8B6C34-734D-4078-94E3-2A667126CBB7}" presName="accentRepeatNode" presStyleLbl="solidFgAcc1" presStyleIdx="5" presStyleCnt="7"/>
      <dgm:spPr/>
    </dgm:pt>
    <dgm:pt modelId="{668AE048-0305-46A2-A82E-D69AADB67296}" type="pres">
      <dgm:prSet presAssocID="{6EFE74EC-793D-4CA2-8A17-107149DFD8FE}" presName="text_7" presStyleLbl="node1" presStyleIdx="6" presStyleCnt="7">
        <dgm:presLayoutVars>
          <dgm:bulletEnabled val="1"/>
        </dgm:presLayoutVars>
      </dgm:prSet>
      <dgm:spPr/>
      <dgm:t>
        <a:bodyPr/>
        <a:lstStyle/>
        <a:p>
          <a:endParaRPr lang="en-GB"/>
        </a:p>
      </dgm:t>
    </dgm:pt>
    <dgm:pt modelId="{F67623B9-18E2-4AE2-9353-B6AA7D57687C}" type="pres">
      <dgm:prSet presAssocID="{6EFE74EC-793D-4CA2-8A17-107149DFD8FE}" presName="accent_7" presStyleCnt="0"/>
      <dgm:spPr/>
    </dgm:pt>
    <dgm:pt modelId="{741518BC-66DE-435F-A78C-331BA5C9C6C3}" type="pres">
      <dgm:prSet presAssocID="{6EFE74EC-793D-4CA2-8A17-107149DFD8FE}" presName="accentRepeatNode" presStyleLbl="solidFgAcc1" presStyleIdx="6" presStyleCnt="7"/>
      <dgm:spPr/>
    </dgm:pt>
  </dgm:ptLst>
  <dgm:cxnLst>
    <dgm:cxn modelId="{28FF3567-90B0-45C3-B3DE-2101451E6903}" srcId="{96101D05-96C6-418B-9B00-C0260DB3C693}" destId="{F6AA64E3-85BF-4B57-B867-E88818DDB8B7}" srcOrd="2" destOrd="0" parTransId="{79478139-7ABD-4C3E-8A96-4FB3E23AF458}" sibTransId="{555DF058-9C55-47A8-9A5A-0EEDB7AAA126}"/>
    <dgm:cxn modelId="{6DEDF836-00F2-4F85-8EEA-A708DBCC36F9}" srcId="{96101D05-96C6-418B-9B00-C0260DB3C693}" destId="{214EFD3B-97B3-44BF-90AC-74871E81A574}" srcOrd="4" destOrd="0" parTransId="{724FC671-D7AE-49C1-9E9F-19DEF65C6B68}" sibTransId="{AECF943E-3B97-4C01-9C27-1A3ECA512190}"/>
    <dgm:cxn modelId="{CB60C610-A6F8-484C-B322-0321F45FA55B}" type="presOf" srcId="{18EDB040-F637-4E75-99B9-0EAB7B83E6B5}" destId="{267D4EF9-A73C-4B30-8043-A15D5AFDD561}" srcOrd="0" destOrd="0" presId="urn:microsoft.com/office/officeart/2008/layout/VerticalCurvedList"/>
    <dgm:cxn modelId="{8B9CE8AB-2EEC-423C-9BE2-C9E2600D4967}" type="presOf" srcId="{31724374-C2C0-4C36-AFC7-A25DA5968880}" destId="{3039E161-CF2B-402D-8245-7D5949121C27}" srcOrd="0" destOrd="0" presId="urn:microsoft.com/office/officeart/2008/layout/VerticalCurvedList"/>
    <dgm:cxn modelId="{0B770F01-DB64-44CC-B9AC-CBE56971F366}" type="presOf" srcId="{17E5D35E-C265-4E29-BF58-B9076A94878C}" destId="{BC623B48-8C67-43AB-A11C-E09EA89A044B}" srcOrd="0" destOrd="0" presId="urn:microsoft.com/office/officeart/2008/layout/VerticalCurvedList"/>
    <dgm:cxn modelId="{30BDBE8E-868A-4065-B5A9-06F012225292}" type="presOf" srcId="{214EFD3B-97B3-44BF-90AC-74871E81A574}" destId="{82DA16E0-FDD0-403F-9E40-388A315B75A6}" srcOrd="0" destOrd="0" presId="urn:microsoft.com/office/officeart/2008/layout/VerticalCurvedList"/>
    <dgm:cxn modelId="{29FA0CD8-CE82-4F7F-92AD-AC7DA859EC6B}" type="presOf" srcId="{96101D05-96C6-418B-9B00-C0260DB3C693}" destId="{5AB547A5-7F6C-4330-9407-D1FD5090BEB4}" srcOrd="0" destOrd="0" presId="urn:microsoft.com/office/officeart/2008/layout/VerticalCurvedList"/>
    <dgm:cxn modelId="{FA4D2495-0E78-44F6-A035-56A4672E1E67}" type="presOf" srcId="{D378FF6C-A799-412E-8782-6C1067FCAF70}" destId="{783F5D7F-1BD6-4FE0-B732-089334876869}" srcOrd="0" destOrd="0" presId="urn:microsoft.com/office/officeart/2008/layout/VerticalCurvedList"/>
    <dgm:cxn modelId="{7779ABB3-0376-484E-AAFC-42F64A6AFD5E}" type="presOf" srcId="{F6AA64E3-85BF-4B57-B867-E88818DDB8B7}" destId="{9CFC1382-F6DB-43F1-BA15-F6DF6E426C41}" srcOrd="0" destOrd="0" presId="urn:microsoft.com/office/officeart/2008/layout/VerticalCurvedList"/>
    <dgm:cxn modelId="{D42F6A93-2DB2-4409-A100-2EB9B34AE8AB}" type="presOf" srcId="{6EFE74EC-793D-4CA2-8A17-107149DFD8FE}" destId="{668AE048-0305-46A2-A82E-D69AADB67296}" srcOrd="0" destOrd="0" presId="urn:microsoft.com/office/officeart/2008/layout/VerticalCurvedList"/>
    <dgm:cxn modelId="{B57BF1F9-7953-4074-B99F-703DB64C9542}" srcId="{96101D05-96C6-418B-9B00-C0260DB3C693}" destId="{17E5D35E-C265-4E29-BF58-B9076A94878C}" srcOrd="3" destOrd="0" parTransId="{794D3E18-5CDE-41E4-9445-EA1A8C37937D}" sibTransId="{B457CCD9-70A3-4FF0-B065-ABE5900DE6D7}"/>
    <dgm:cxn modelId="{23950CF5-F3D8-4237-8427-D06A74F1BEBB}" srcId="{96101D05-96C6-418B-9B00-C0260DB3C693}" destId="{6EFE74EC-793D-4CA2-8A17-107149DFD8FE}" srcOrd="6" destOrd="0" parTransId="{088B4FC7-25BB-456F-AB21-1CD738905926}" sibTransId="{D9A6A29C-B773-4D0E-9D0D-2170DB5F3F78}"/>
    <dgm:cxn modelId="{35453E86-1EAD-4F96-A59E-A7FFDD1BA78E}" type="presOf" srcId="{1D8B6C34-734D-4078-94E3-2A667126CBB7}" destId="{506CC0AD-8237-4467-A2C1-0CBD099070B4}" srcOrd="0" destOrd="0" presId="urn:microsoft.com/office/officeart/2008/layout/VerticalCurvedList"/>
    <dgm:cxn modelId="{40BB4A31-5E5B-453B-BDB5-693884E49891}" srcId="{96101D05-96C6-418B-9B00-C0260DB3C693}" destId="{31724374-C2C0-4C36-AFC7-A25DA5968880}" srcOrd="1" destOrd="0" parTransId="{1C5171B7-E06E-4DBF-AF1F-C47474EAC24A}" sibTransId="{DB4121AB-13EE-4698-A5AA-65117FA1E958}"/>
    <dgm:cxn modelId="{83B48AFF-0DE2-4972-8B94-65E8041BABC7}" srcId="{96101D05-96C6-418B-9B00-C0260DB3C693}" destId="{D378FF6C-A799-412E-8782-6C1067FCAF70}" srcOrd="0" destOrd="0" parTransId="{9547BE68-786F-41A4-B95C-5222801C9B87}" sibTransId="{18EDB040-F637-4E75-99B9-0EAB7B83E6B5}"/>
    <dgm:cxn modelId="{E0382057-67EE-487D-964F-0DA73143561A}" srcId="{96101D05-96C6-418B-9B00-C0260DB3C693}" destId="{1D8B6C34-734D-4078-94E3-2A667126CBB7}" srcOrd="5" destOrd="0" parTransId="{9E5D06FD-FA8A-480C-80EB-E93F09D72613}" sibTransId="{172933B2-1E77-4BC9-8F67-0EC6387EC367}"/>
    <dgm:cxn modelId="{4C189F6A-F62D-4CC1-B0F4-AA180831BC80}" type="presParOf" srcId="{5AB547A5-7F6C-4330-9407-D1FD5090BEB4}" destId="{8A3C502C-552D-4A9F-9DEB-374BD1F83291}" srcOrd="0" destOrd="0" presId="urn:microsoft.com/office/officeart/2008/layout/VerticalCurvedList"/>
    <dgm:cxn modelId="{512B6B1D-5F00-4A51-9FB6-3562D4D32B9E}" type="presParOf" srcId="{8A3C502C-552D-4A9F-9DEB-374BD1F83291}" destId="{C098BB86-C4E1-4409-8EB0-A9A4B2A0A2E6}" srcOrd="0" destOrd="0" presId="urn:microsoft.com/office/officeart/2008/layout/VerticalCurvedList"/>
    <dgm:cxn modelId="{A4165520-00F5-4D0C-ACC0-36E9792FDBC9}" type="presParOf" srcId="{C098BB86-C4E1-4409-8EB0-A9A4B2A0A2E6}" destId="{31733691-1319-42DF-8249-C28E2FD17450}" srcOrd="0" destOrd="0" presId="urn:microsoft.com/office/officeart/2008/layout/VerticalCurvedList"/>
    <dgm:cxn modelId="{E8120AC6-6CF3-4B07-BE78-7BAE9726385C}" type="presParOf" srcId="{C098BB86-C4E1-4409-8EB0-A9A4B2A0A2E6}" destId="{267D4EF9-A73C-4B30-8043-A15D5AFDD561}" srcOrd="1" destOrd="0" presId="urn:microsoft.com/office/officeart/2008/layout/VerticalCurvedList"/>
    <dgm:cxn modelId="{D880B100-893F-49B6-88EB-2778C570917E}" type="presParOf" srcId="{C098BB86-C4E1-4409-8EB0-A9A4B2A0A2E6}" destId="{CBD9EBDF-0920-4C09-9EA3-63CB3A65CF35}" srcOrd="2" destOrd="0" presId="urn:microsoft.com/office/officeart/2008/layout/VerticalCurvedList"/>
    <dgm:cxn modelId="{A82AE9CE-F78F-412C-A447-C8BA4260AE07}" type="presParOf" srcId="{C098BB86-C4E1-4409-8EB0-A9A4B2A0A2E6}" destId="{5B041056-A164-403E-95E1-F62FBB196DB5}" srcOrd="3" destOrd="0" presId="urn:microsoft.com/office/officeart/2008/layout/VerticalCurvedList"/>
    <dgm:cxn modelId="{780D21DC-3BD1-4C6A-A137-5B5736355AAB}" type="presParOf" srcId="{8A3C502C-552D-4A9F-9DEB-374BD1F83291}" destId="{783F5D7F-1BD6-4FE0-B732-089334876869}" srcOrd="1" destOrd="0" presId="urn:microsoft.com/office/officeart/2008/layout/VerticalCurvedList"/>
    <dgm:cxn modelId="{CAD48720-1EF8-473C-9D82-067DB0EAF2B7}" type="presParOf" srcId="{8A3C502C-552D-4A9F-9DEB-374BD1F83291}" destId="{6BD4ECFD-076C-4508-A6E6-58A3727BC67C}" srcOrd="2" destOrd="0" presId="urn:microsoft.com/office/officeart/2008/layout/VerticalCurvedList"/>
    <dgm:cxn modelId="{BC4BDE5F-BC8C-4BA4-A638-A63F23F8559B}" type="presParOf" srcId="{6BD4ECFD-076C-4508-A6E6-58A3727BC67C}" destId="{EDAFE712-5621-46B4-8364-44C882C5C1CC}" srcOrd="0" destOrd="0" presId="urn:microsoft.com/office/officeart/2008/layout/VerticalCurvedList"/>
    <dgm:cxn modelId="{6DCC440B-93A7-4A1A-8F88-03DB8D054D81}" type="presParOf" srcId="{8A3C502C-552D-4A9F-9DEB-374BD1F83291}" destId="{3039E161-CF2B-402D-8245-7D5949121C27}" srcOrd="3" destOrd="0" presId="urn:microsoft.com/office/officeart/2008/layout/VerticalCurvedList"/>
    <dgm:cxn modelId="{B7BACD37-500B-424B-886C-B64CC42534ED}" type="presParOf" srcId="{8A3C502C-552D-4A9F-9DEB-374BD1F83291}" destId="{D5AFF94D-5761-4D4F-A7FD-B7E374F682D1}" srcOrd="4" destOrd="0" presId="urn:microsoft.com/office/officeart/2008/layout/VerticalCurvedList"/>
    <dgm:cxn modelId="{67D53316-5E25-4F40-9174-481492EE3D0B}" type="presParOf" srcId="{D5AFF94D-5761-4D4F-A7FD-B7E374F682D1}" destId="{B2ED71B3-F9FA-400E-99C6-C6A681752A5D}" srcOrd="0" destOrd="0" presId="urn:microsoft.com/office/officeart/2008/layout/VerticalCurvedList"/>
    <dgm:cxn modelId="{6D2F17E8-6483-4526-A28C-8A38ACE0EECD}" type="presParOf" srcId="{8A3C502C-552D-4A9F-9DEB-374BD1F83291}" destId="{9CFC1382-F6DB-43F1-BA15-F6DF6E426C41}" srcOrd="5" destOrd="0" presId="urn:microsoft.com/office/officeart/2008/layout/VerticalCurvedList"/>
    <dgm:cxn modelId="{CE56EE6C-610F-4661-8C53-D1D9F8721FF8}" type="presParOf" srcId="{8A3C502C-552D-4A9F-9DEB-374BD1F83291}" destId="{ADC706FC-7EDD-42B8-BB88-43D957C00AB7}" srcOrd="6" destOrd="0" presId="urn:microsoft.com/office/officeart/2008/layout/VerticalCurvedList"/>
    <dgm:cxn modelId="{C690EF7B-E755-43AE-8664-47C78C3F190F}" type="presParOf" srcId="{ADC706FC-7EDD-42B8-BB88-43D957C00AB7}" destId="{C9945380-823C-4A6F-A87B-AAA18600F0D5}" srcOrd="0" destOrd="0" presId="urn:microsoft.com/office/officeart/2008/layout/VerticalCurvedList"/>
    <dgm:cxn modelId="{ED7082BF-EA8D-4435-925E-3CC81B7F1421}" type="presParOf" srcId="{8A3C502C-552D-4A9F-9DEB-374BD1F83291}" destId="{BC623B48-8C67-43AB-A11C-E09EA89A044B}" srcOrd="7" destOrd="0" presId="urn:microsoft.com/office/officeart/2008/layout/VerticalCurvedList"/>
    <dgm:cxn modelId="{9FFA57C1-B2FA-4631-BA40-5F90D1F49320}" type="presParOf" srcId="{8A3C502C-552D-4A9F-9DEB-374BD1F83291}" destId="{53811F1D-73AF-456B-9062-3A17CF26E166}" srcOrd="8" destOrd="0" presId="urn:microsoft.com/office/officeart/2008/layout/VerticalCurvedList"/>
    <dgm:cxn modelId="{1329EBFB-EF7F-47F8-BE35-41F971A706E5}" type="presParOf" srcId="{53811F1D-73AF-456B-9062-3A17CF26E166}" destId="{5A60B2DC-3B94-4D49-B05D-F02AF775A785}" srcOrd="0" destOrd="0" presId="urn:microsoft.com/office/officeart/2008/layout/VerticalCurvedList"/>
    <dgm:cxn modelId="{A20E952B-E967-4E2E-9C55-559C69A16B7C}" type="presParOf" srcId="{8A3C502C-552D-4A9F-9DEB-374BD1F83291}" destId="{82DA16E0-FDD0-403F-9E40-388A315B75A6}" srcOrd="9" destOrd="0" presId="urn:microsoft.com/office/officeart/2008/layout/VerticalCurvedList"/>
    <dgm:cxn modelId="{BFED0BA2-8027-45F8-A52C-4065612D1F83}" type="presParOf" srcId="{8A3C502C-552D-4A9F-9DEB-374BD1F83291}" destId="{B50438D2-A202-479B-9ADF-D174DB8A1D80}" srcOrd="10" destOrd="0" presId="urn:microsoft.com/office/officeart/2008/layout/VerticalCurvedList"/>
    <dgm:cxn modelId="{1E082515-557E-48E0-B01E-F00AF261994E}" type="presParOf" srcId="{B50438D2-A202-479B-9ADF-D174DB8A1D80}" destId="{A80C6872-B9B0-4FF2-BFB0-D9004EB97421}" srcOrd="0" destOrd="0" presId="urn:microsoft.com/office/officeart/2008/layout/VerticalCurvedList"/>
    <dgm:cxn modelId="{766EF68F-0152-43C1-BB68-9092411BB934}" type="presParOf" srcId="{8A3C502C-552D-4A9F-9DEB-374BD1F83291}" destId="{506CC0AD-8237-4467-A2C1-0CBD099070B4}" srcOrd="11" destOrd="0" presId="urn:microsoft.com/office/officeart/2008/layout/VerticalCurvedList"/>
    <dgm:cxn modelId="{D9570F59-2390-403C-8155-84448724FCE0}" type="presParOf" srcId="{8A3C502C-552D-4A9F-9DEB-374BD1F83291}" destId="{67F69714-9829-43C0-B8DA-607A61F56ABA}" srcOrd="12" destOrd="0" presId="urn:microsoft.com/office/officeart/2008/layout/VerticalCurvedList"/>
    <dgm:cxn modelId="{6917B85B-AEF8-4D76-A87C-1526CE9A0D82}" type="presParOf" srcId="{67F69714-9829-43C0-B8DA-607A61F56ABA}" destId="{6496320C-DAB2-4CD6-90BA-8B7BB6202C84}" srcOrd="0" destOrd="0" presId="urn:microsoft.com/office/officeart/2008/layout/VerticalCurvedList"/>
    <dgm:cxn modelId="{5B9E9D8D-307F-486C-92B6-97BC876E5572}" type="presParOf" srcId="{8A3C502C-552D-4A9F-9DEB-374BD1F83291}" destId="{668AE048-0305-46A2-A82E-D69AADB67296}" srcOrd="13" destOrd="0" presId="urn:microsoft.com/office/officeart/2008/layout/VerticalCurvedList"/>
    <dgm:cxn modelId="{8A898A5C-5518-4B42-9299-D9F941CC9AB1}" type="presParOf" srcId="{8A3C502C-552D-4A9F-9DEB-374BD1F83291}" destId="{F67623B9-18E2-4AE2-9353-B6AA7D57687C}" srcOrd="14" destOrd="0" presId="urn:microsoft.com/office/officeart/2008/layout/VerticalCurvedList"/>
    <dgm:cxn modelId="{DC6F2A95-FF73-4B0B-93AF-112BAE5F5B75}" type="presParOf" srcId="{F67623B9-18E2-4AE2-9353-B6AA7D57687C}" destId="{741518BC-66DE-435F-A78C-331BA5C9C6C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D1561-47AD-41F5-A2A5-BC08DDC315DA}"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GB"/>
        </a:p>
      </dgm:t>
    </dgm:pt>
    <dgm:pt modelId="{DEAE5631-B9C0-42FC-B195-2AD15B1AB11B}">
      <dgm:prSet/>
      <dgm:spPr/>
      <dgm:t>
        <a:bodyPr/>
        <a:lstStyle/>
        <a:p>
          <a:pPr rtl="0"/>
          <a:r>
            <a:rPr lang="en-GB" smtClean="0">
              <a:latin typeface="Segoe UI Semilight" panose="020B0402040204020203" pitchFamily="34" charset="0"/>
              <a:cs typeface="Segoe UI Semilight" panose="020B0402040204020203" pitchFamily="34" charset="0"/>
            </a:rPr>
            <a:t>Communities</a:t>
          </a:r>
          <a:endParaRPr lang="en-GB">
            <a:latin typeface="Segoe UI Semilight" panose="020B0402040204020203" pitchFamily="34" charset="0"/>
            <a:cs typeface="Segoe UI Semilight" panose="020B0402040204020203" pitchFamily="34" charset="0"/>
          </a:endParaRPr>
        </a:p>
      </dgm:t>
    </dgm:pt>
    <dgm:pt modelId="{390C1185-106F-4662-A14D-EA4A3714808E}" type="parTrans" cxnId="{2E4DAEBC-6EBF-4C15-8AEC-2D12F98D3F86}">
      <dgm:prSet/>
      <dgm:spPr/>
      <dgm:t>
        <a:bodyPr/>
        <a:lstStyle/>
        <a:p>
          <a:endParaRPr lang="en-GB">
            <a:latin typeface="Segoe UI Semilight" panose="020B0402040204020203" pitchFamily="34" charset="0"/>
            <a:cs typeface="Segoe UI Semilight" panose="020B0402040204020203" pitchFamily="34" charset="0"/>
          </a:endParaRPr>
        </a:p>
      </dgm:t>
    </dgm:pt>
    <dgm:pt modelId="{FFADC014-115E-4962-B798-37C433DA14A6}" type="sibTrans" cxnId="{2E4DAEBC-6EBF-4C15-8AEC-2D12F98D3F86}">
      <dgm:prSet/>
      <dgm:spPr/>
      <dgm:t>
        <a:bodyPr/>
        <a:lstStyle/>
        <a:p>
          <a:endParaRPr lang="en-GB">
            <a:latin typeface="Segoe UI Semilight" panose="020B0402040204020203" pitchFamily="34" charset="0"/>
            <a:cs typeface="Segoe UI Semilight" panose="020B0402040204020203" pitchFamily="34" charset="0"/>
          </a:endParaRPr>
        </a:p>
      </dgm:t>
    </dgm:pt>
    <dgm:pt modelId="{8F2FDDF9-00BF-4773-8BC3-4F90EC6FEC57}">
      <dgm:prSet/>
      <dgm:spPr/>
      <dgm:t>
        <a:bodyPr/>
        <a:lstStyle/>
        <a:p>
          <a:pPr rtl="0"/>
          <a:r>
            <a:rPr lang="en-GB" dirty="0" smtClean="0">
              <a:latin typeface="Segoe UI Semilight" panose="020B0402040204020203" pitchFamily="34" charset="0"/>
              <a:cs typeface="Segoe UI Semilight" panose="020B0402040204020203" pitchFamily="34" charset="0"/>
            </a:rPr>
            <a:t>Committees, Working Parties and Networks, Conferences</a:t>
          </a:r>
          <a:endParaRPr lang="en-GB" dirty="0">
            <a:latin typeface="Segoe UI Semilight" panose="020B0402040204020203" pitchFamily="34" charset="0"/>
            <a:cs typeface="Segoe UI Semilight" panose="020B0402040204020203" pitchFamily="34" charset="0"/>
          </a:endParaRPr>
        </a:p>
      </dgm:t>
    </dgm:pt>
    <dgm:pt modelId="{3B8E3E31-2F33-4F15-B1F8-47F42B68D5D1}" type="parTrans" cxnId="{C357A2B5-9040-415F-9C4A-389C4DBE5613}">
      <dgm:prSet/>
      <dgm:spPr/>
      <dgm:t>
        <a:bodyPr/>
        <a:lstStyle/>
        <a:p>
          <a:endParaRPr lang="en-GB">
            <a:latin typeface="Segoe UI Semilight" panose="020B0402040204020203" pitchFamily="34" charset="0"/>
            <a:cs typeface="Segoe UI Semilight" panose="020B0402040204020203" pitchFamily="34" charset="0"/>
          </a:endParaRPr>
        </a:p>
      </dgm:t>
    </dgm:pt>
    <dgm:pt modelId="{A8E576B5-5C38-4400-91CE-CA10B3358839}" type="sibTrans" cxnId="{C357A2B5-9040-415F-9C4A-389C4DBE5613}">
      <dgm:prSet/>
      <dgm:spPr/>
      <dgm:t>
        <a:bodyPr/>
        <a:lstStyle/>
        <a:p>
          <a:endParaRPr lang="en-GB">
            <a:latin typeface="Segoe UI Semilight" panose="020B0402040204020203" pitchFamily="34" charset="0"/>
            <a:cs typeface="Segoe UI Semilight" panose="020B0402040204020203" pitchFamily="34" charset="0"/>
          </a:endParaRPr>
        </a:p>
      </dgm:t>
    </dgm:pt>
    <dgm:pt modelId="{5BAD1398-0F77-43B1-868B-7D9B2203E257}">
      <dgm:prSet/>
      <dgm:spPr/>
      <dgm:t>
        <a:bodyPr/>
        <a:lstStyle/>
        <a:p>
          <a:pPr rtl="0"/>
          <a:r>
            <a:rPr lang="en-GB" smtClean="0">
              <a:latin typeface="Segoe UI Semilight" panose="020B0402040204020203" pitchFamily="34" charset="0"/>
              <a:cs typeface="Segoe UI Semilight" panose="020B0402040204020203" pitchFamily="34" charset="0"/>
            </a:rPr>
            <a:t>OECD instruments</a:t>
          </a:r>
          <a:endParaRPr lang="en-GB">
            <a:latin typeface="Segoe UI Semilight" panose="020B0402040204020203" pitchFamily="34" charset="0"/>
            <a:cs typeface="Segoe UI Semilight" panose="020B0402040204020203" pitchFamily="34" charset="0"/>
          </a:endParaRPr>
        </a:p>
      </dgm:t>
    </dgm:pt>
    <dgm:pt modelId="{553E7213-7AEB-44ED-BC74-14780D029BD0}" type="parTrans" cxnId="{81F91E7B-A016-440E-9C0C-EC2803260B5E}">
      <dgm:prSet/>
      <dgm:spPr/>
      <dgm:t>
        <a:bodyPr/>
        <a:lstStyle/>
        <a:p>
          <a:endParaRPr lang="en-GB">
            <a:latin typeface="Segoe UI Semilight" panose="020B0402040204020203" pitchFamily="34" charset="0"/>
            <a:cs typeface="Segoe UI Semilight" panose="020B0402040204020203" pitchFamily="34" charset="0"/>
          </a:endParaRPr>
        </a:p>
      </dgm:t>
    </dgm:pt>
    <dgm:pt modelId="{DB4E2B95-6475-41EB-A2CA-CE99216A8008}" type="sibTrans" cxnId="{81F91E7B-A016-440E-9C0C-EC2803260B5E}">
      <dgm:prSet/>
      <dgm:spPr/>
      <dgm:t>
        <a:bodyPr/>
        <a:lstStyle/>
        <a:p>
          <a:endParaRPr lang="en-GB">
            <a:latin typeface="Segoe UI Semilight" panose="020B0402040204020203" pitchFamily="34" charset="0"/>
            <a:cs typeface="Segoe UI Semilight" panose="020B0402040204020203" pitchFamily="34" charset="0"/>
          </a:endParaRPr>
        </a:p>
      </dgm:t>
    </dgm:pt>
    <dgm:pt modelId="{7D73BA25-0355-449A-81AA-7204DCFCD1E2}">
      <dgm:prSet/>
      <dgm:spPr/>
      <dgm:t>
        <a:bodyPr/>
        <a:lstStyle/>
        <a:p>
          <a:pPr rtl="0"/>
          <a:r>
            <a:rPr lang="en-GB" dirty="0" smtClean="0">
              <a:latin typeface="Segoe UI Semilight" panose="020B0402040204020203" pitchFamily="34" charset="0"/>
              <a:cs typeface="Segoe UI Semilight" panose="020B0402040204020203" pitchFamily="34" charset="0"/>
            </a:rPr>
            <a:t>Principles and Recommendations to Council </a:t>
          </a:r>
          <a:endParaRPr lang="en-GB" dirty="0">
            <a:latin typeface="Segoe UI Semilight" panose="020B0402040204020203" pitchFamily="34" charset="0"/>
            <a:cs typeface="Segoe UI Semilight" panose="020B0402040204020203" pitchFamily="34" charset="0"/>
          </a:endParaRPr>
        </a:p>
      </dgm:t>
    </dgm:pt>
    <dgm:pt modelId="{6D77D4DA-B242-48F3-86AE-462F9DBF799E}" type="parTrans" cxnId="{C7488BD5-C58C-47B5-9D5B-607FBA721C17}">
      <dgm:prSet/>
      <dgm:spPr/>
      <dgm:t>
        <a:bodyPr/>
        <a:lstStyle/>
        <a:p>
          <a:endParaRPr lang="en-GB">
            <a:latin typeface="Segoe UI Semilight" panose="020B0402040204020203" pitchFamily="34" charset="0"/>
            <a:cs typeface="Segoe UI Semilight" panose="020B0402040204020203" pitchFamily="34" charset="0"/>
          </a:endParaRPr>
        </a:p>
      </dgm:t>
    </dgm:pt>
    <dgm:pt modelId="{FAAD6FB9-9371-4160-B56D-DFC4FCCDD955}" type="sibTrans" cxnId="{C7488BD5-C58C-47B5-9D5B-607FBA721C17}">
      <dgm:prSet/>
      <dgm:spPr/>
      <dgm:t>
        <a:bodyPr/>
        <a:lstStyle/>
        <a:p>
          <a:endParaRPr lang="en-GB">
            <a:latin typeface="Segoe UI Semilight" panose="020B0402040204020203" pitchFamily="34" charset="0"/>
            <a:cs typeface="Segoe UI Semilight" panose="020B0402040204020203" pitchFamily="34" charset="0"/>
          </a:endParaRPr>
        </a:p>
      </dgm:t>
    </dgm:pt>
    <dgm:pt modelId="{6A2280AA-1843-4CD0-85F0-FA4140CAB6DA}">
      <dgm:prSet/>
      <dgm:spPr/>
      <dgm:t>
        <a:bodyPr/>
        <a:lstStyle/>
        <a:p>
          <a:pPr rtl="0"/>
          <a:r>
            <a:rPr lang="en-GB" smtClean="0">
              <a:latin typeface="Segoe UI Semilight" panose="020B0402040204020203" pitchFamily="34" charset="0"/>
              <a:cs typeface="Segoe UI Semilight" panose="020B0402040204020203" pitchFamily="34" charset="0"/>
            </a:rPr>
            <a:t>Data and research</a:t>
          </a:r>
          <a:endParaRPr lang="en-GB">
            <a:latin typeface="Segoe UI Semilight" panose="020B0402040204020203" pitchFamily="34" charset="0"/>
            <a:cs typeface="Segoe UI Semilight" panose="020B0402040204020203" pitchFamily="34" charset="0"/>
          </a:endParaRPr>
        </a:p>
      </dgm:t>
    </dgm:pt>
    <dgm:pt modelId="{73762FB5-A1C3-4455-A874-1A8867B48948}" type="parTrans" cxnId="{D21FDDE8-B605-47F1-9ACE-722E577ADEF2}">
      <dgm:prSet/>
      <dgm:spPr/>
      <dgm:t>
        <a:bodyPr/>
        <a:lstStyle/>
        <a:p>
          <a:endParaRPr lang="en-GB">
            <a:latin typeface="Segoe UI Semilight" panose="020B0402040204020203" pitchFamily="34" charset="0"/>
            <a:cs typeface="Segoe UI Semilight" panose="020B0402040204020203" pitchFamily="34" charset="0"/>
          </a:endParaRPr>
        </a:p>
      </dgm:t>
    </dgm:pt>
    <dgm:pt modelId="{6061E1C8-15F5-4A6B-B574-61A1D5C2CB71}" type="sibTrans" cxnId="{D21FDDE8-B605-47F1-9ACE-722E577ADEF2}">
      <dgm:prSet/>
      <dgm:spPr/>
      <dgm:t>
        <a:bodyPr/>
        <a:lstStyle/>
        <a:p>
          <a:endParaRPr lang="en-GB">
            <a:latin typeface="Segoe UI Semilight" panose="020B0402040204020203" pitchFamily="34" charset="0"/>
            <a:cs typeface="Segoe UI Semilight" panose="020B0402040204020203" pitchFamily="34" charset="0"/>
          </a:endParaRPr>
        </a:p>
      </dgm:t>
    </dgm:pt>
    <dgm:pt modelId="{D9AEAE8A-821B-451A-94BE-C0BB6FEEB6D0}">
      <dgm:prSet/>
      <dgm:spPr/>
      <dgm:t>
        <a:bodyPr/>
        <a:lstStyle/>
        <a:p>
          <a:pPr rtl="0"/>
          <a:r>
            <a:rPr lang="en-GB" dirty="0" smtClean="0">
              <a:latin typeface="Segoe UI Semilight" panose="020B0402040204020203" pitchFamily="34" charset="0"/>
              <a:cs typeface="Segoe UI Semilight" panose="020B0402040204020203" pitchFamily="34" charset="0"/>
            </a:rPr>
            <a:t>Surveys, thematic reports, Government at a Glance</a:t>
          </a:r>
          <a:endParaRPr lang="en-GB" dirty="0">
            <a:latin typeface="Segoe UI Semilight" panose="020B0402040204020203" pitchFamily="34" charset="0"/>
            <a:cs typeface="Segoe UI Semilight" panose="020B0402040204020203" pitchFamily="34" charset="0"/>
          </a:endParaRPr>
        </a:p>
      </dgm:t>
    </dgm:pt>
    <dgm:pt modelId="{C75F54E3-B21C-4A1E-A63C-40543776CA9A}" type="parTrans" cxnId="{08F99C5A-91F1-4FEB-8C61-E2DB5CB16EE2}">
      <dgm:prSet/>
      <dgm:spPr/>
      <dgm:t>
        <a:bodyPr/>
        <a:lstStyle/>
        <a:p>
          <a:endParaRPr lang="en-GB">
            <a:latin typeface="Segoe UI Semilight" panose="020B0402040204020203" pitchFamily="34" charset="0"/>
            <a:cs typeface="Segoe UI Semilight" panose="020B0402040204020203" pitchFamily="34" charset="0"/>
          </a:endParaRPr>
        </a:p>
      </dgm:t>
    </dgm:pt>
    <dgm:pt modelId="{5E749300-DD71-4557-8AB7-5430A97B4C0F}" type="sibTrans" cxnId="{08F99C5A-91F1-4FEB-8C61-E2DB5CB16EE2}">
      <dgm:prSet/>
      <dgm:spPr/>
      <dgm:t>
        <a:bodyPr/>
        <a:lstStyle/>
        <a:p>
          <a:endParaRPr lang="en-GB">
            <a:latin typeface="Segoe UI Semilight" panose="020B0402040204020203" pitchFamily="34" charset="0"/>
            <a:cs typeface="Segoe UI Semilight" panose="020B0402040204020203" pitchFamily="34" charset="0"/>
          </a:endParaRPr>
        </a:p>
      </dgm:t>
    </dgm:pt>
    <dgm:pt modelId="{6D264FDC-DE3C-4E6A-9F39-7C320C313EA4}">
      <dgm:prSet/>
      <dgm:spPr/>
      <dgm:t>
        <a:bodyPr/>
        <a:lstStyle/>
        <a:p>
          <a:pPr rtl="0"/>
          <a:r>
            <a:rPr lang="en-GB" dirty="0" smtClean="0">
              <a:latin typeface="Segoe UI Semilight" panose="020B0402040204020203" pitchFamily="34" charset="0"/>
              <a:cs typeface="Segoe UI Semilight" panose="020B0402040204020203" pitchFamily="34" charset="0"/>
            </a:rPr>
            <a:t>Sharing practices and experience</a:t>
          </a:r>
          <a:endParaRPr lang="en-GB" dirty="0">
            <a:latin typeface="Segoe UI Semilight" panose="020B0402040204020203" pitchFamily="34" charset="0"/>
            <a:cs typeface="Segoe UI Semilight" panose="020B0402040204020203" pitchFamily="34" charset="0"/>
          </a:endParaRPr>
        </a:p>
      </dgm:t>
    </dgm:pt>
    <dgm:pt modelId="{64F7F9A0-17D4-45FC-9F53-F20CDE2C5E48}" type="parTrans" cxnId="{5A487E60-541D-4A38-B132-3DF0067CFF2B}">
      <dgm:prSet/>
      <dgm:spPr/>
      <dgm:t>
        <a:bodyPr/>
        <a:lstStyle/>
        <a:p>
          <a:endParaRPr lang="en-GB">
            <a:latin typeface="Segoe UI Semilight" panose="020B0402040204020203" pitchFamily="34" charset="0"/>
            <a:cs typeface="Segoe UI Semilight" panose="020B0402040204020203" pitchFamily="34" charset="0"/>
          </a:endParaRPr>
        </a:p>
      </dgm:t>
    </dgm:pt>
    <dgm:pt modelId="{CEA76271-0F2E-496F-A7BE-4456CD89AA6C}" type="sibTrans" cxnId="{5A487E60-541D-4A38-B132-3DF0067CFF2B}">
      <dgm:prSet/>
      <dgm:spPr/>
      <dgm:t>
        <a:bodyPr/>
        <a:lstStyle/>
        <a:p>
          <a:endParaRPr lang="en-GB">
            <a:latin typeface="Segoe UI Semilight" panose="020B0402040204020203" pitchFamily="34" charset="0"/>
            <a:cs typeface="Segoe UI Semilight" panose="020B0402040204020203" pitchFamily="34" charset="0"/>
          </a:endParaRPr>
        </a:p>
      </dgm:t>
    </dgm:pt>
    <dgm:pt modelId="{D1FA07DE-A0D9-4340-8029-BB3FD42AA01B}">
      <dgm:prSet/>
      <dgm:spPr/>
      <dgm:t>
        <a:bodyPr/>
        <a:lstStyle/>
        <a:p>
          <a:pPr rtl="0"/>
          <a:r>
            <a:rPr lang="en-GB" dirty="0" smtClean="0">
              <a:latin typeface="Segoe UI Semilight" panose="020B0402040204020203" pitchFamily="34" charset="0"/>
              <a:cs typeface="Segoe UI Semilight" panose="020B0402040204020203" pitchFamily="34" charset="0"/>
            </a:rPr>
            <a:t>Online platforms, OPSI, comparative studies</a:t>
          </a:r>
          <a:endParaRPr lang="en-GB" dirty="0">
            <a:latin typeface="Segoe UI Semilight" panose="020B0402040204020203" pitchFamily="34" charset="0"/>
            <a:cs typeface="Segoe UI Semilight" panose="020B0402040204020203" pitchFamily="34" charset="0"/>
          </a:endParaRPr>
        </a:p>
      </dgm:t>
    </dgm:pt>
    <dgm:pt modelId="{E9CAC7F7-C72D-4B1D-A752-C88AC00474E7}" type="parTrans" cxnId="{CF65BB43-F765-4E9D-A01B-8833FCC65322}">
      <dgm:prSet/>
      <dgm:spPr/>
      <dgm:t>
        <a:bodyPr/>
        <a:lstStyle/>
        <a:p>
          <a:endParaRPr lang="en-GB">
            <a:latin typeface="Segoe UI Semilight" panose="020B0402040204020203" pitchFamily="34" charset="0"/>
            <a:cs typeface="Segoe UI Semilight" panose="020B0402040204020203" pitchFamily="34" charset="0"/>
          </a:endParaRPr>
        </a:p>
      </dgm:t>
    </dgm:pt>
    <dgm:pt modelId="{3E256B66-735A-4EB6-954C-C3B4ABD2D6EF}" type="sibTrans" cxnId="{CF65BB43-F765-4E9D-A01B-8833FCC65322}">
      <dgm:prSet/>
      <dgm:spPr/>
      <dgm:t>
        <a:bodyPr/>
        <a:lstStyle/>
        <a:p>
          <a:endParaRPr lang="en-GB">
            <a:latin typeface="Segoe UI Semilight" panose="020B0402040204020203" pitchFamily="34" charset="0"/>
            <a:cs typeface="Segoe UI Semilight" panose="020B0402040204020203" pitchFamily="34" charset="0"/>
          </a:endParaRPr>
        </a:p>
      </dgm:t>
    </dgm:pt>
    <dgm:pt modelId="{A3FA0035-A8DE-4614-AD03-FD06B21DB7B3}">
      <dgm:prSet/>
      <dgm:spPr/>
      <dgm:t>
        <a:bodyPr/>
        <a:lstStyle/>
        <a:p>
          <a:pPr rtl="0"/>
          <a:r>
            <a:rPr lang="en-GB" dirty="0" smtClean="0">
              <a:latin typeface="Segoe UI Semilight" panose="020B0402040204020203" pitchFamily="34" charset="0"/>
              <a:cs typeface="Segoe UI Semilight" panose="020B0402040204020203" pitchFamily="34" charset="0"/>
            </a:rPr>
            <a:t>Tailored advice</a:t>
          </a:r>
          <a:endParaRPr lang="en-GB" dirty="0">
            <a:latin typeface="Segoe UI Semilight" panose="020B0402040204020203" pitchFamily="34" charset="0"/>
            <a:cs typeface="Segoe UI Semilight" panose="020B0402040204020203" pitchFamily="34" charset="0"/>
          </a:endParaRPr>
        </a:p>
      </dgm:t>
    </dgm:pt>
    <dgm:pt modelId="{91F79E7E-7189-4677-9457-27A611B647FD}" type="parTrans" cxnId="{665BEBA7-887C-4B5D-A7E9-6DD021EE6B9E}">
      <dgm:prSet/>
      <dgm:spPr/>
      <dgm:t>
        <a:bodyPr/>
        <a:lstStyle/>
        <a:p>
          <a:endParaRPr lang="en-GB">
            <a:latin typeface="Segoe UI Semilight" panose="020B0402040204020203" pitchFamily="34" charset="0"/>
            <a:cs typeface="Segoe UI Semilight" panose="020B0402040204020203" pitchFamily="34" charset="0"/>
          </a:endParaRPr>
        </a:p>
      </dgm:t>
    </dgm:pt>
    <dgm:pt modelId="{3F83044C-2C2D-4BC2-B9DF-B1036E44033A}" type="sibTrans" cxnId="{665BEBA7-887C-4B5D-A7E9-6DD021EE6B9E}">
      <dgm:prSet/>
      <dgm:spPr/>
      <dgm:t>
        <a:bodyPr/>
        <a:lstStyle/>
        <a:p>
          <a:endParaRPr lang="en-GB">
            <a:latin typeface="Segoe UI Semilight" panose="020B0402040204020203" pitchFamily="34" charset="0"/>
            <a:cs typeface="Segoe UI Semilight" panose="020B0402040204020203" pitchFamily="34" charset="0"/>
          </a:endParaRPr>
        </a:p>
      </dgm:t>
    </dgm:pt>
    <dgm:pt modelId="{DE48C896-2BD2-497D-827B-0D315A367184}">
      <dgm:prSet/>
      <dgm:spPr/>
      <dgm:t>
        <a:bodyPr/>
        <a:lstStyle/>
        <a:p>
          <a:pPr rtl="0"/>
          <a:r>
            <a:rPr lang="en-GB" dirty="0" smtClean="0">
              <a:latin typeface="Segoe UI Semilight" panose="020B0402040204020203" pitchFamily="34" charset="0"/>
              <a:cs typeface="Segoe UI Semilight" panose="020B0402040204020203" pitchFamily="34" charset="0"/>
            </a:rPr>
            <a:t>Peer Reviews, Thematic reviews, Regional reviews</a:t>
          </a:r>
          <a:endParaRPr lang="en-GB" dirty="0">
            <a:latin typeface="Segoe UI Semilight" panose="020B0402040204020203" pitchFamily="34" charset="0"/>
            <a:cs typeface="Segoe UI Semilight" panose="020B0402040204020203" pitchFamily="34" charset="0"/>
          </a:endParaRPr>
        </a:p>
      </dgm:t>
    </dgm:pt>
    <dgm:pt modelId="{225A6007-FFF4-4B1B-B488-FD3FBE07838D}" type="parTrans" cxnId="{C370F13A-1C63-41EF-968B-667C0D3AE7BF}">
      <dgm:prSet/>
      <dgm:spPr/>
      <dgm:t>
        <a:bodyPr/>
        <a:lstStyle/>
        <a:p>
          <a:endParaRPr lang="en-GB">
            <a:latin typeface="Segoe UI Semilight" panose="020B0402040204020203" pitchFamily="34" charset="0"/>
            <a:cs typeface="Segoe UI Semilight" panose="020B0402040204020203" pitchFamily="34" charset="0"/>
          </a:endParaRPr>
        </a:p>
      </dgm:t>
    </dgm:pt>
    <dgm:pt modelId="{4F1DC979-E532-468C-AFE0-0440B8FB0E06}" type="sibTrans" cxnId="{C370F13A-1C63-41EF-968B-667C0D3AE7BF}">
      <dgm:prSet/>
      <dgm:spPr/>
      <dgm:t>
        <a:bodyPr/>
        <a:lstStyle/>
        <a:p>
          <a:endParaRPr lang="en-GB">
            <a:latin typeface="Segoe UI Semilight" panose="020B0402040204020203" pitchFamily="34" charset="0"/>
            <a:cs typeface="Segoe UI Semilight" panose="020B0402040204020203" pitchFamily="34" charset="0"/>
          </a:endParaRPr>
        </a:p>
      </dgm:t>
    </dgm:pt>
    <dgm:pt modelId="{179DEBF6-B785-47AA-9B6B-EE79C5A8208B}" type="pres">
      <dgm:prSet presAssocID="{3EED1561-47AD-41F5-A2A5-BC08DDC315DA}" presName="Name0" presStyleCnt="0">
        <dgm:presLayoutVars>
          <dgm:dir/>
          <dgm:animLvl val="lvl"/>
          <dgm:resizeHandles val="exact"/>
        </dgm:presLayoutVars>
      </dgm:prSet>
      <dgm:spPr/>
      <dgm:t>
        <a:bodyPr/>
        <a:lstStyle/>
        <a:p>
          <a:endParaRPr lang="en-GB"/>
        </a:p>
      </dgm:t>
    </dgm:pt>
    <dgm:pt modelId="{7572D111-C561-4449-996F-D4F5835C4C89}" type="pres">
      <dgm:prSet presAssocID="{DEAE5631-B9C0-42FC-B195-2AD15B1AB11B}" presName="linNode" presStyleCnt="0"/>
      <dgm:spPr/>
    </dgm:pt>
    <dgm:pt modelId="{55090966-0EFE-4AD5-8D2D-0FDA0370956C}" type="pres">
      <dgm:prSet presAssocID="{DEAE5631-B9C0-42FC-B195-2AD15B1AB11B}" presName="parentText" presStyleLbl="node1" presStyleIdx="0" presStyleCnt="5">
        <dgm:presLayoutVars>
          <dgm:chMax val="1"/>
          <dgm:bulletEnabled val="1"/>
        </dgm:presLayoutVars>
      </dgm:prSet>
      <dgm:spPr/>
      <dgm:t>
        <a:bodyPr/>
        <a:lstStyle/>
        <a:p>
          <a:endParaRPr lang="en-GB"/>
        </a:p>
      </dgm:t>
    </dgm:pt>
    <dgm:pt modelId="{12B24EE4-12F8-436A-A595-0FB16E1155A0}" type="pres">
      <dgm:prSet presAssocID="{DEAE5631-B9C0-42FC-B195-2AD15B1AB11B}" presName="descendantText" presStyleLbl="alignAccFollowNode1" presStyleIdx="0" presStyleCnt="5">
        <dgm:presLayoutVars>
          <dgm:bulletEnabled val="1"/>
        </dgm:presLayoutVars>
      </dgm:prSet>
      <dgm:spPr/>
      <dgm:t>
        <a:bodyPr/>
        <a:lstStyle/>
        <a:p>
          <a:endParaRPr lang="en-GB"/>
        </a:p>
      </dgm:t>
    </dgm:pt>
    <dgm:pt modelId="{4C5D3DD2-7938-4EC5-9001-01DC85675109}" type="pres">
      <dgm:prSet presAssocID="{FFADC014-115E-4962-B798-37C433DA14A6}" presName="sp" presStyleCnt="0"/>
      <dgm:spPr/>
    </dgm:pt>
    <dgm:pt modelId="{94FF740A-187A-400C-8E5C-CF50D9B0EC00}" type="pres">
      <dgm:prSet presAssocID="{5BAD1398-0F77-43B1-868B-7D9B2203E257}" presName="linNode" presStyleCnt="0"/>
      <dgm:spPr/>
    </dgm:pt>
    <dgm:pt modelId="{3055D6B9-876F-4071-8F81-9D1D9A6D9C58}" type="pres">
      <dgm:prSet presAssocID="{5BAD1398-0F77-43B1-868B-7D9B2203E257}" presName="parentText" presStyleLbl="node1" presStyleIdx="1" presStyleCnt="5">
        <dgm:presLayoutVars>
          <dgm:chMax val="1"/>
          <dgm:bulletEnabled val="1"/>
        </dgm:presLayoutVars>
      </dgm:prSet>
      <dgm:spPr/>
      <dgm:t>
        <a:bodyPr/>
        <a:lstStyle/>
        <a:p>
          <a:endParaRPr lang="en-GB"/>
        </a:p>
      </dgm:t>
    </dgm:pt>
    <dgm:pt modelId="{6770CB15-FE73-4736-BEB9-62495F8DAEF0}" type="pres">
      <dgm:prSet presAssocID="{5BAD1398-0F77-43B1-868B-7D9B2203E257}" presName="descendantText" presStyleLbl="alignAccFollowNode1" presStyleIdx="1" presStyleCnt="5">
        <dgm:presLayoutVars>
          <dgm:bulletEnabled val="1"/>
        </dgm:presLayoutVars>
      </dgm:prSet>
      <dgm:spPr/>
      <dgm:t>
        <a:bodyPr/>
        <a:lstStyle/>
        <a:p>
          <a:endParaRPr lang="en-GB"/>
        </a:p>
      </dgm:t>
    </dgm:pt>
    <dgm:pt modelId="{F10F469C-CD19-49D8-B4E9-22F50DAECD4F}" type="pres">
      <dgm:prSet presAssocID="{DB4E2B95-6475-41EB-A2CA-CE99216A8008}" presName="sp" presStyleCnt="0"/>
      <dgm:spPr/>
    </dgm:pt>
    <dgm:pt modelId="{403206BA-E171-4A0D-8CD2-E4F4F0A983D1}" type="pres">
      <dgm:prSet presAssocID="{6A2280AA-1843-4CD0-85F0-FA4140CAB6DA}" presName="linNode" presStyleCnt="0"/>
      <dgm:spPr/>
    </dgm:pt>
    <dgm:pt modelId="{0DDA02D3-E723-474D-9EFA-560DF64353ED}" type="pres">
      <dgm:prSet presAssocID="{6A2280AA-1843-4CD0-85F0-FA4140CAB6DA}" presName="parentText" presStyleLbl="node1" presStyleIdx="2" presStyleCnt="5">
        <dgm:presLayoutVars>
          <dgm:chMax val="1"/>
          <dgm:bulletEnabled val="1"/>
        </dgm:presLayoutVars>
      </dgm:prSet>
      <dgm:spPr/>
      <dgm:t>
        <a:bodyPr/>
        <a:lstStyle/>
        <a:p>
          <a:endParaRPr lang="en-GB"/>
        </a:p>
      </dgm:t>
    </dgm:pt>
    <dgm:pt modelId="{6BFCC2B0-9394-48BE-8230-00C101F21AB3}" type="pres">
      <dgm:prSet presAssocID="{6A2280AA-1843-4CD0-85F0-FA4140CAB6DA}" presName="descendantText" presStyleLbl="alignAccFollowNode1" presStyleIdx="2" presStyleCnt="5">
        <dgm:presLayoutVars>
          <dgm:bulletEnabled val="1"/>
        </dgm:presLayoutVars>
      </dgm:prSet>
      <dgm:spPr/>
      <dgm:t>
        <a:bodyPr/>
        <a:lstStyle/>
        <a:p>
          <a:endParaRPr lang="en-GB"/>
        </a:p>
      </dgm:t>
    </dgm:pt>
    <dgm:pt modelId="{E9DA867C-1524-4619-A1D1-1E216B7DAC24}" type="pres">
      <dgm:prSet presAssocID="{6061E1C8-15F5-4A6B-B574-61A1D5C2CB71}" presName="sp" presStyleCnt="0"/>
      <dgm:spPr/>
    </dgm:pt>
    <dgm:pt modelId="{F5B25F2F-4B75-4EAA-AA42-A1937C7D79AB}" type="pres">
      <dgm:prSet presAssocID="{6D264FDC-DE3C-4E6A-9F39-7C320C313EA4}" presName="linNode" presStyleCnt="0"/>
      <dgm:spPr/>
    </dgm:pt>
    <dgm:pt modelId="{015EDFE6-97E7-4160-A94A-F8FFB5B13B24}" type="pres">
      <dgm:prSet presAssocID="{6D264FDC-DE3C-4E6A-9F39-7C320C313EA4}" presName="parentText" presStyleLbl="node1" presStyleIdx="3" presStyleCnt="5">
        <dgm:presLayoutVars>
          <dgm:chMax val="1"/>
          <dgm:bulletEnabled val="1"/>
        </dgm:presLayoutVars>
      </dgm:prSet>
      <dgm:spPr/>
      <dgm:t>
        <a:bodyPr/>
        <a:lstStyle/>
        <a:p>
          <a:endParaRPr lang="en-GB"/>
        </a:p>
      </dgm:t>
    </dgm:pt>
    <dgm:pt modelId="{F07E75D4-18EB-4899-9EC4-68DDD992D776}" type="pres">
      <dgm:prSet presAssocID="{6D264FDC-DE3C-4E6A-9F39-7C320C313EA4}" presName="descendantText" presStyleLbl="alignAccFollowNode1" presStyleIdx="3" presStyleCnt="5">
        <dgm:presLayoutVars>
          <dgm:bulletEnabled val="1"/>
        </dgm:presLayoutVars>
      </dgm:prSet>
      <dgm:spPr/>
      <dgm:t>
        <a:bodyPr/>
        <a:lstStyle/>
        <a:p>
          <a:endParaRPr lang="en-GB"/>
        </a:p>
      </dgm:t>
    </dgm:pt>
    <dgm:pt modelId="{E64F3D09-B3C7-4225-9D4C-87BC7A4B0EB1}" type="pres">
      <dgm:prSet presAssocID="{CEA76271-0F2E-496F-A7BE-4456CD89AA6C}" presName="sp" presStyleCnt="0"/>
      <dgm:spPr/>
    </dgm:pt>
    <dgm:pt modelId="{812153D0-03CC-4910-ABA2-7757ECD2A37B}" type="pres">
      <dgm:prSet presAssocID="{A3FA0035-A8DE-4614-AD03-FD06B21DB7B3}" presName="linNode" presStyleCnt="0"/>
      <dgm:spPr/>
    </dgm:pt>
    <dgm:pt modelId="{51088644-C220-4FE0-B3B5-6467C66458F4}" type="pres">
      <dgm:prSet presAssocID="{A3FA0035-A8DE-4614-AD03-FD06B21DB7B3}" presName="parentText" presStyleLbl="node1" presStyleIdx="4" presStyleCnt="5">
        <dgm:presLayoutVars>
          <dgm:chMax val="1"/>
          <dgm:bulletEnabled val="1"/>
        </dgm:presLayoutVars>
      </dgm:prSet>
      <dgm:spPr/>
      <dgm:t>
        <a:bodyPr/>
        <a:lstStyle/>
        <a:p>
          <a:endParaRPr lang="en-GB"/>
        </a:p>
      </dgm:t>
    </dgm:pt>
    <dgm:pt modelId="{4C741A48-5939-469B-92BE-9149E7EA5EE4}" type="pres">
      <dgm:prSet presAssocID="{A3FA0035-A8DE-4614-AD03-FD06B21DB7B3}" presName="descendantText" presStyleLbl="alignAccFollowNode1" presStyleIdx="4" presStyleCnt="5">
        <dgm:presLayoutVars>
          <dgm:bulletEnabled val="1"/>
        </dgm:presLayoutVars>
      </dgm:prSet>
      <dgm:spPr/>
      <dgm:t>
        <a:bodyPr/>
        <a:lstStyle/>
        <a:p>
          <a:endParaRPr lang="en-GB"/>
        </a:p>
      </dgm:t>
    </dgm:pt>
  </dgm:ptLst>
  <dgm:cxnLst>
    <dgm:cxn modelId="{94E35439-0800-4559-B2BF-B4C159D1B364}" type="presOf" srcId="{DEAE5631-B9C0-42FC-B195-2AD15B1AB11B}" destId="{55090966-0EFE-4AD5-8D2D-0FDA0370956C}" srcOrd="0" destOrd="0" presId="urn:microsoft.com/office/officeart/2005/8/layout/vList5"/>
    <dgm:cxn modelId="{1F324E7B-1AD9-4B43-9170-A102D8BD7DD2}" type="presOf" srcId="{8F2FDDF9-00BF-4773-8BC3-4F90EC6FEC57}" destId="{12B24EE4-12F8-436A-A595-0FB16E1155A0}" srcOrd="0" destOrd="0" presId="urn:microsoft.com/office/officeart/2005/8/layout/vList5"/>
    <dgm:cxn modelId="{C7488BD5-C58C-47B5-9D5B-607FBA721C17}" srcId="{5BAD1398-0F77-43B1-868B-7D9B2203E257}" destId="{7D73BA25-0355-449A-81AA-7204DCFCD1E2}" srcOrd="0" destOrd="0" parTransId="{6D77D4DA-B242-48F3-86AE-462F9DBF799E}" sibTransId="{FAAD6FB9-9371-4160-B56D-DFC4FCCDD955}"/>
    <dgm:cxn modelId="{D00766D6-25AD-4C81-8D28-2872E88CF0E7}" type="presOf" srcId="{D1FA07DE-A0D9-4340-8029-BB3FD42AA01B}" destId="{F07E75D4-18EB-4899-9EC4-68DDD992D776}" srcOrd="0" destOrd="0" presId="urn:microsoft.com/office/officeart/2005/8/layout/vList5"/>
    <dgm:cxn modelId="{54DE54B1-CE7B-4C52-9C14-77667F05BC75}" type="presOf" srcId="{7D73BA25-0355-449A-81AA-7204DCFCD1E2}" destId="{6770CB15-FE73-4736-BEB9-62495F8DAEF0}" srcOrd="0" destOrd="0" presId="urn:microsoft.com/office/officeart/2005/8/layout/vList5"/>
    <dgm:cxn modelId="{C370F13A-1C63-41EF-968B-667C0D3AE7BF}" srcId="{A3FA0035-A8DE-4614-AD03-FD06B21DB7B3}" destId="{DE48C896-2BD2-497D-827B-0D315A367184}" srcOrd="0" destOrd="0" parTransId="{225A6007-FFF4-4B1B-B488-FD3FBE07838D}" sibTransId="{4F1DC979-E532-468C-AFE0-0440B8FB0E06}"/>
    <dgm:cxn modelId="{5A487E60-541D-4A38-B132-3DF0067CFF2B}" srcId="{3EED1561-47AD-41F5-A2A5-BC08DDC315DA}" destId="{6D264FDC-DE3C-4E6A-9F39-7C320C313EA4}" srcOrd="3" destOrd="0" parTransId="{64F7F9A0-17D4-45FC-9F53-F20CDE2C5E48}" sibTransId="{CEA76271-0F2E-496F-A7BE-4456CD89AA6C}"/>
    <dgm:cxn modelId="{665BEBA7-887C-4B5D-A7E9-6DD021EE6B9E}" srcId="{3EED1561-47AD-41F5-A2A5-BC08DDC315DA}" destId="{A3FA0035-A8DE-4614-AD03-FD06B21DB7B3}" srcOrd="4" destOrd="0" parTransId="{91F79E7E-7189-4677-9457-27A611B647FD}" sibTransId="{3F83044C-2C2D-4BC2-B9DF-B1036E44033A}"/>
    <dgm:cxn modelId="{ED921A09-8620-4DF2-8BAC-869E409C68A5}" type="presOf" srcId="{DE48C896-2BD2-497D-827B-0D315A367184}" destId="{4C741A48-5939-469B-92BE-9149E7EA5EE4}" srcOrd="0" destOrd="0" presId="urn:microsoft.com/office/officeart/2005/8/layout/vList5"/>
    <dgm:cxn modelId="{C357A2B5-9040-415F-9C4A-389C4DBE5613}" srcId="{DEAE5631-B9C0-42FC-B195-2AD15B1AB11B}" destId="{8F2FDDF9-00BF-4773-8BC3-4F90EC6FEC57}" srcOrd="0" destOrd="0" parTransId="{3B8E3E31-2F33-4F15-B1F8-47F42B68D5D1}" sibTransId="{A8E576B5-5C38-4400-91CE-CA10B3358839}"/>
    <dgm:cxn modelId="{08F99C5A-91F1-4FEB-8C61-E2DB5CB16EE2}" srcId="{6A2280AA-1843-4CD0-85F0-FA4140CAB6DA}" destId="{D9AEAE8A-821B-451A-94BE-C0BB6FEEB6D0}" srcOrd="0" destOrd="0" parTransId="{C75F54E3-B21C-4A1E-A63C-40543776CA9A}" sibTransId="{5E749300-DD71-4557-8AB7-5430A97B4C0F}"/>
    <dgm:cxn modelId="{6D972B23-8302-4F83-88C7-16F5B5DD4F17}" type="presOf" srcId="{6D264FDC-DE3C-4E6A-9F39-7C320C313EA4}" destId="{015EDFE6-97E7-4160-A94A-F8FFB5B13B24}" srcOrd="0" destOrd="0" presId="urn:microsoft.com/office/officeart/2005/8/layout/vList5"/>
    <dgm:cxn modelId="{4F8EF872-EEB8-4113-B71D-658BCF837D93}" type="presOf" srcId="{A3FA0035-A8DE-4614-AD03-FD06B21DB7B3}" destId="{51088644-C220-4FE0-B3B5-6467C66458F4}" srcOrd="0" destOrd="0" presId="urn:microsoft.com/office/officeart/2005/8/layout/vList5"/>
    <dgm:cxn modelId="{81F91E7B-A016-440E-9C0C-EC2803260B5E}" srcId="{3EED1561-47AD-41F5-A2A5-BC08DDC315DA}" destId="{5BAD1398-0F77-43B1-868B-7D9B2203E257}" srcOrd="1" destOrd="0" parTransId="{553E7213-7AEB-44ED-BC74-14780D029BD0}" sibTransId="{DB4E2B95-6475-41EB-A2CA-CE99216A8008}"/>
    <dgm:cxn modelId="{85787BD5-21A1-45DF-83DB-16F412FAD580}" type="presOf" srcId="{6A2280AA-1843-4CD0-85F0-FA4140CAB6DA}" destId="{0DDA02D3-E723-474D-9EFA-560DF64353ED}" srcOrd="0" destOrd="0" presId="urn:microsoft.com/office/officeart/2005/8/layout/vList5"/>
    <dgm:cxn modelId="{CE3F1383-5399-4C37-91BD-1CD7C1950445}" type="presOf" srcId="{D9AEAE8A-821B-451A-94BE-C0BB6FEEB6D0}" destId="{6BFCC2B0-9394-48BE-8230-00C101F21AB3}" srcOrd="0" destOrd="0" presId="urn:microsoft.com/office/officeart/2005/8/layout/vList5"/>
    <dgm:cxn modelId="{CF65BB43-F765-4E9D-A01B-8833FCC65322}" srcId="{6D264FDC-DE3C-4E6A-9F39-7C320C313EA4}" destId="{D1FA07DE-A0D9-4340-8029-BB3FD42AA01B}" srcOrd="0" destOrd="0" parTransId="{E9CAC7F7-C72D-4B1D-A752-C88AC00474E7}" sibTransId="{3E256B66-735A-4EB6-954C-C3B4ABD2D6EF}"/>
    <dgm:cxn modelId="{6567D9DB-26CF-4219-8874-DE087D860290}" type="presOf" srcId="{3EED1561-47AD-41F5-A2A5-BC08DDC315DA}" destId="{179DEBF6-B785-47AA-9B6B-EE79C5A8208B}" srcOrd="0" destOrd="0" presId="urn:microsoft.com/office/officeart/2005/8/layout/vList5"/>
    <dgm:cxn modelId="{A52CE0FD-22BD-4C50-8190-4DFC95184A54}" type="presOf" srcId="{5BAD1398-0F77-43B1-868B-7D9B2203E257}" destId="{3055D6B9-876F-4071-8F81-9D1D9A6D9C58}" srcOrd="0" destOrd="0" presId="urn:microsoft.com/office/officeart/2005/8/layout/vList5"/>
    <dgm:cxn modelId="{2E4DAEBC-6EBF-4C15-8AEC-2D12F98D3F86}" srcId="{3EED1561-47AD-41F5-A2A5-BC08DDC315DA}" destId="{DEAE5631-B9C0-42FC-B195-2AD15B1AB11B}" srcOrd="0" destOrd="0" parTransId="{390C1185-106F-4662-A14D-EA4A3714808E}" sibTransId="{FFADC014-115E-4962-B798-37C433DA14A6}"/>
    <dgm:cxn modelId="{D21FDDE8-B605-47F1-9ACE-722E577ADEF2}" srcId="{3EED1561-47AD-41F5-A2A5-BC08DDC315DA}" destId="{6A2280AA-1843-4CD0-85F0-FA4140CAB6DA}" srcOrd="2" destOrd="0" parTransId="{73762FB5-A1C3-4455-A874-1A8867B48948}" sibTransId="{6061E1C8-15F5-4A6B-B574-61A1D5C2CB71}"/>
    <dgm:cxn modelId="{0BA79720-DD99-42CE-87AC-13715768B3B1}" type="presParOf" srcId="{179DEBF6-B785-47AA-9B6B-EE79C5A8208B}" destId="{7572D111-C561-4449-996F-D4F5835C4C89}" srcOrd="0" destOrd="0" presId="urn:microsoft.com/office/officeart/2005/8/layout/vList5"/>
    <dgm:cxn modelId="{F0FA41DF-E0B9-45B4-920B-1F66D5AFD370}" type="presParOf" srcId="{7572D111-C561-4449-996F-D4F5835C4C89}" destId="{55090966-0EFE-4AD5-8D2D-0FDA0370956C}" srcOrd="0" destOrd="0" presId="urn:microsoft.com/office/officeart/2005/8/layout/vList5"/>
    <dgm:cxn modelId="{7ED764C0-5A5C-4D0F-9BC6-D870FD8AE813}" type="presParOf" srcId="{7572D111-C561-4449-996F-D4F5835C4C89}" destId="{12B24EE4-12F8-436A-A595-0FB16E1155A0}" srcOrd="1" destOrd="0" presId="urn:microsoft.com/office/officeart/2005/8/layout/vList5"/>
    <dgm:cxn modelId="{BA165868-3215-4693-9B11-4661E2C20833}" type="presParOf" srcId="{179DEBF6-B785-47AA-9B6B-EE79C5A8208B}" destId="{4C5D3DD2-7938-4EC5-9001-01DC85675109}" srcOrd="1" destOrd="0" presId="urn:microsoft.com/office/officeart/2005/8/layout/vList5"/>
    <dgm:cxn modelId="{C1D086E5-AA1C-4436-8DAE-467E2F14D82D}" type="presParOf" srcId="{179DEBF6-B785-47AA-9B6B-EE79C5A8208B}" destId="{94FF740A-187A-400C-8E5C-CF50D9B0EC00}" srcOrd="2" destOrd="0" presId="urn:microsoft.com/office/officeart/2005/8/layout/vList5"/>
    <dgm:cxn modelId="{1A7587D3-CD84-4C59-83F9-67E7DB4EA185}" type="presParOf" srcId="{94FF740A-187A-400C-8E5C-CF50D9B0EC00}" destId="{3055D6B9-876F-4071-8F81-9D1D9A6D9C58}" srcOrd="0" destOrd="0" presId="urn:microsoft.com/office/officeart/2005/8/layout/vList5"/>
    <dgm:cxn modelId="{66B31287-C879-4749-9B99-F4FAE9CF1097}" type="presParOf" srcId="{94FF740A-187A-400C-8E5C-CF50D9B0EC00}" destId="{6770CB15-FE73-4736-BEB9-62495F8DAEF0}" srcOrd="1" destOrd="0" presId="urn:microsoft.com/office/officeart/2005/8/layout/vList5"/>
    <dgm:cxn modelId="{6686EFDB-D7E6-4353-964F-18D2FF8AB9AB}" type="presParOf" srcId="{179DEBF6-B785-47AA-9B6B-EE79C5A8208B}" destId="{F10F469C-CD19-49D8-B4E9-22F50DAECD4F}" srcOrd="3" destOrd="0" presId="urn:microsoft.com/office/officeart/2005/8/layout/vList5"/>
    <dgm:cxn modelId="{66B6953F-C8AE-40E2-92E1-4C8E46E1B370}" type="presParOf" srcId="{179DEBF6-B785-47AA-9B6B-EE79C5A8208B}" destId="{403206BA-E171-4A0D-8CD2-E4F4F0A983D1}" srcOrd="4" destOrd="0" presId="urn:microsoft.com/office/officeart/2005/8/layout/vList5"/>
    <dgm:cxn modelId="{2611CA3C-AAD5-4A7D-B897-C22B441441DF}" type="presParOf" srcId="{403206BA-E171-4A0D-8CD2-E4F4F0A983D1}" destId="{0DDA02D3-E723-474D-9EFA-560DF64353ED}" srcOrd="0" destOrd="0" presId="urn:microsoft.com/office/officeart/2005/8/layout/vList5"/>
    <dgm:cxn modelId="{80864DA3-815C-4A74-80A8-048AD939BF2F}" type="presParOf" srcId="{403206BA-E171-4A0D-8CD2-E4F4F0A983D1}" destId="{6BFCC2B0-9394-48BE-8230-00C101F21AB3}" srcOrd="1" destOrd="0" presId="urn:microsoft.com/office/officeart/2005/8/layout/vList5"/>
    <dgm:cxn modelId="{5F002005-E9C9-434A-B159-5FD2E820F498}" type="presParOf" srcId="{179DEBF6-B785-47AA-9B6B-EE79C5A8208B}" destId="{E9DA867C-1524-4619-A1D1-1E216B7DAC24}" srcOrd="5" destOrd="0" presId="urn:microsoft.com/office/officeart/2005/8/layout/vList5"/>
    <dgm:cxn modelId="{03D05624-E7A6-4B86-A9B7-A4A448070B9F}" type="presParOf" srcId="{179DEBF6-B785-47AA-9B6B-EE79C5A8208B}" destId="{F5B25F2F-4B75-4EAA-AA42-A1937C7D79AB}" srcOrd="6" destOrd="0" presId="urn:microsoft.com/office/officeart/2005/8/layout/vList5"/>
    <dgm:cxn modelId="{1D75C645-DB44-4933-AF9A-0A335E7B367F}" type="presParOf" srcId="{F5B25F2F-4B75-4EAA-AA42-A1937C7D79AB}" destId="{015EDFE6-97E7-4160-A94A-F8FFB5B13B24}" srcOrd="0" destOrd="0" presId="urn:microsoft.com/office/officeart/2005/8/layout/vList5"/>
    <dgm:cxn modelId="{12877F0F-618D-4B95-B417-3DB70DA9B702}" type="presParOf" srcId="{F5B25F2F-4B75-4EAA-AA42-A1937C7D79AB}" destId="{F07E75D4-18EB-4899-9EC4-68DDD992D776}" srcOrd="1" destOrd="0" presId="urn:microsoft.com/office/officeart/2005/8/layout/vList5"/>
    <dgm:cxn modelId="{571BAA82-4334-4530-BF8E-4B8DC4DB1363}" type="presParOf" srcId="{179DEBF6-B785-47AA-9B6B-EE79C5A8208B}" destId="{E64F3D09-B3C7-4225-9D4C-87BC7A4B0EB1}" srcOrd="7" destOrd="0" presId="urn:microsoft.com/office/officeart/2005/8/layout/vList5"/>
    <dgm:cxn modelId="{22DAED41-285C-4FCA-8455-89A6286734B2}" type="presParOf" srcId="{179DEBF6-B785-47AA-9B6B-EE79C5A8208B}" destId="{812153D0-03CC-4910-ABA2-7757ECD2A37B}" srcOrd="8" destOrd="0" presId="urn:microsoft.com/office/officeart/2005/8/layout/vList5"/>
    <dgm:cxn modelId="{ABBCDB98-C66E-4393-9C04-A499C1531579}" type="presParOf" srcId="{812153D0-03CC-4910-ABA2-7757ECD2A37B}" destId="{51088644-C220-4FE0-B3B5-6467C66458F4}" srcOrd="0" destOrd="0" presId="urn:microsoft.com/office/officeart/2005/8/layout/vList5"/>
    <dgm:cxn modelId="{74D508E0-3F0D-4FDC-A048-66F04596B872}" type="presParOf" srcId="{812153D0-03CC-4910-ABA2-7757ECD2A37B}" destId="{4C741A48-5939-469B-92BE-9149E7EA5E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5C6C3-3C5B-423E-80F8-5170F9BBFD75}" type="doc">
      <dgm:prSet loTypeId="urn:microsoft.com/office/officeart/2005/8/layout/gear1" loCatId="relationship" qsTypeId="urn:microsoft.com/office/officeart/2005/8/quickstyle/simple1" qsCatId="simple" csTypeId="urn:microsoft.com/office/officeart/2005/8/colors/accent1_2" csCatId="accent1" phldr="1"/>
      <dgm:spPr/>
    </dgm:pt>
    <dgm:pt modelId="{A5255395-CC8D-4B96-BD19-D00348B0E14D}">
      <dgm:prSet phldrT="[Text]" custT="1"/>
      <dgm:spPr/>
      <dgm:t>
        <a:bodyPr/>
        <a:lstStyle/>
        <a:p>
          <a:r>
            <a:rPr lang="fr-FR" sz="1200" dirty="0" err="1" smtClean="0">
              <a:latin typeface="Segoe UI Semilight" panose="020B0402040204020203" pitchFamily="34" charset="0"/>
              <a:cs typeface="Segoe UI Semilight" panose="020B0402040204020203" pitchFamily="34" charset="0"/>
            </a:rPr>
            <a:t>Actionable</a:t>
          </a:r>
          <a:r>
            <a:rPr lang="fr-FR" sz="1200" dirty="0" smtClean="0">
              <a:latin typeface="Segoe UI Semilight" panose="020B0402040204020203" pitchFamily="34" charset="0"/>
              <a:cs typeface="Segoe UI Semilight" panose="020B0402040204020203" pitchFamily="34" charset="0"/>
            </a:rPr>
            <a:t> </a:t>
          </a:r>
          <a:r>
            <a:rPr lang="fr-FR" sz="1200" dirty="0" err="1" smtClean="0">
              <a:latin typeface="Segoe UI Semilight" panose="020B0402040204020203" pitchFamily="34" charset="0"/>
              <a:cs typeface="Segoe UI Semilight" panose="020B0402040204020203" pitchFamily="34" charset="0"/>
            </a:rPr>
            <a:t>recommenda</a:t>
          </a:r>
          <a:r>
            <a:rPr lang="fr-FR" sz="1200" dirty="0" smtClean="0">
              <a:latin typeface="Segoe UI Semilight" panose="020B0402040204020203" pitchFamily="34" charset="0"/>
              <a:cs typeface="Segoe UI Semilight" panose="020B0402040204020203" pitchFamily="34" charset="0"/>
            </a:rPr>
            <a:t>-</a:t>
          </a:r>
          <a:br>
            <a:rPr lang="fr-FR" sz="1200" dirty="0" smtClean="0">
              <a:latin typeface="Segoe UI Semilight" panose="020B0402040204020203" pitchFamily="34" charset="0"/>
              <a:cs typeface="Segoe UI Semilight" panose="020B0402040204020203" pitchFamily="34" charset="0"/>
            </a:rPr>
          </a:br>
          <a:r>
            <a:rPr lang="fr-FR" sz="1200" dirty="0" err="1" smtClean="0">
              <a:latin typeface="Segoe UI Semilight" panose="020B0402040204020203" pitchFamily="34" charset="0"/>
              <a:cs typeface="Segoe UI Semilight" panose="020B0402040204020203" pitchFamily="34" charset="0"/>
            </a:rPr>
            <a:t>tions</a:t>
          </a:r>
          <a:r>
            <a:rPr lang="fr-FR" sz="1200" dirty="0" smtClean="0">
              <a:latin typeface="Segoe UI Semilight" panose="020B0402040204020203" pitchFamily="34" charset="0"/>
              <a:cs typeface="Segoe UI Semilight" panose="020B0402040204020203" pitchFamily="34" charset="0"/>
            </a:rPr>
            <a:t> </a:t>
          </a:r>
          <a:br>
            <a:rPr lang="fr-FR" sz="1200" dirty="0" smtClean="0">
              <a:latin typeface="Segoe UI Semilight" panose="020B0402040204020203" pitchFamily="34" charset="0"/>
              <a:cs typeface="Segoe UI Semilight" panose="020B0402040204020203" pitchFamily="34" charset="0"/>
            </a:rPr>
          </a:br>
          <a:r>
            <a:rPr lang="fr-FR" sz="1200" dirty="0" smtClean="0">
              <a:latin typeface="Segoe UI Semilight" panose="020B0402040204020203" pitchFamily="34" charset="0"/>
              <a:cs typeface="Segoe UI Semilight" panose="020B0402040204020203" pitchFamily="34" charset="0"/>
            </a:rPr>
            <a:t>(+ </a:t>
          </a:r>
          <a:r>
            <a:rPr lang="fr-FR" sz="1200" dirty="0" err="1" smtClean="0">
              <a:latin typeface="Segoe UI Semilight" panose="020B0402040204020203" pitchFamily="34" charset="0"/>
              <a:cs typeface="Segoe UI Semilight" panose="020B0402040204020203" pitchFamily="34" charset="0"/>
            </a:rPr>
            <a:t>imple</a:t>
          </a:r>
          <a:r>
            <a:rPr lang="fr-FR" sz="1200" dirty="0" smtClean="0">
              <a:latin typeface="Segoe UI Semilight" panose="020B0402040204020203" pitchFamily="34" charset="0"/>
              <a:cs typeface="Segoe UI Semilight" panose="020B0402040204020203" pitchFamily="34" charset="0"/>
            </a:rPr>
            <a:t>- </a:t>
          </a:r>
          <a:r>
            <a:rPr lang="fr-FR" sz="1200" dirty="0" err="1" smtClean="0">
              <a:latin typeface="Segoe UI Semilight" panose="020B0402040204020203" pitchFamily="34" charset="0"/>
              <a:cs typeface="Segoe UI Semilight" panose="020B0402040204020203" pitchFamily="34" charset="0"/>
            </a:rPr>
            <a:t>mentation</a:t>
          </a:r>
          <a:r>
            <a:rPr lang="fr-FR" sz="1200" dirty="0" smtClean="0">
              <a:latin typeface="Segoe UI Semilight" panose="020B0402040204020203" pitchFamily="34" charset="0"/>
              <a:cs typeface="Segoe UI Semilight" panose="020B0402040204020203" pitchFamily="34" charset="0"/>
            </a:rPr>
            <a:t> support)</a:t>
          </a:r>
          <a:endParaRPr lang="en-GB" sz="1200" dirty="0">
            <a:latin typeface="Segoe UI Semilight" panose="020B0402040204020203" pitchFamily="34" charset="0"/>
            <a:cs typeface="Segoe UI Semilight" panose="020B0402040204020203" pitchFamily="34" charset="0"/>
          </a:endParaRPr>
        </a:p>
      </dgm:t>
    </dgm:pt>
    <dgm:pt modelId="{F2C64D29-8BBE-4590-8477-3DAFE30A911B}" type="parTrans" cxnId="{0F5BE33F-8661-4A5D-B60A-8983A6CDB8B1}">
      <dgm:prSet/>
      <dgm:spPr/>
      <dgm:t>
        <a:bodyPr/>
        <a:lstStyle/>
        <a:p>
          <a:endParaRPr lang="en-GB" sz="1100">
            <a:latin typeface="Segoe UI Semilight" panose="020B0402040204020203" pitchFamily="34" charset="0"/>
            <a:cs typeface="Segoe UI Semilight" panose="020B0402040204020203" pitchFamily="34" charset="0"/>
          </a:endParaRPr>
        </a:p>
      </dgm:t>
    </dgm:pt>
    <dgm:pt modelId="{60C23DD7-D98C-4BBE-B4FC-17CEF37E1DCB}" type="sibTrans" cxnId="{0F5BE33F-8661-4A5D-B60A-8983A6CDB8B1}">
      <dgm:prSet/>
      <dgm:spPr/>
      <dgm:t>
        <a:bodyPr/>
        <a:lstStyle/>
        <a:p>
          <a:endParaRPr lang="en-GB" sz="1100">
            <a:latin typeface="Segoe UI Semilight" panose="020B0402040204020203" pitchFamily="34" charset="0"/>
            <a:cs typeface="Segoe UI Semilight" panose="020B0402040204020203" pitchFamily="34" charset="0"/>
          </a:endParaRPr>
        </a:p>
      </dgm:t>
    </dgm:pt>
    <dgm:pt modelId="{3897C60A-7E55-4611-9075-92BCEA0841A2}">
      <dgm:prSet phldrT="[Text]" custT="1"/>
      <dgm:spPr/>
      <dgm:t>
        <a:bodyPr/>
        <a:lstStyle/>
        <a:p>
          <a:r>
            <a:rPr lang="fr-FR" sz="1200" dirty="0" smtClean="0">
              <a:latin typeface="Segoe UI Semilight" panose="020B0402040204020203" pitchFamily="34" charset="0"/>
              <a:cs typeface="Segoe UI Semilight" panose="020B0402040204020203" pitchFamily="34" charset="0"/>
            </a:rPr>
            <a:t>In-</a:t>
          </a:r>
          <a:r>
            <a:rPr lang="fr-FR" sz="1200" dirty="0" err="1" smtClean="0">
              <a:latin typeface="Segoe UI Semilight" panose="020B0402040204020203" pitchFamily="34" charset="0"/>
              <a:cs typeface="Segoe UI Semilight" panose="020B0402040204020203" pitchFamily="34" charset="0"/>
            </a:rPr>
            <a:t>depth</a:t>
          </a:r>
          <a:r>
            <a:rPr lang="fr-FR" sz="1200" dirty="0" smtClean="0">
              <a:latin typeface="Segoe UI Semilight" panose="020B0402040204020203" pitchFamily="34" charset="0"/>
              <a:cs typeface="Segoe UI Semilight" panose="020B0402040204020203" pitchFamily="34" charset="0"/>
            </a:rPr>
            <a:t> </a:t>
          </a:r>
          <a:r>
            <a:rPr lang="fr-FR" sz="1200" dirty="0" err="1" smtClean="0">
              <a:latin typeface="Segoe UI Semilight" panose="020B0402040204020203" pitchFamily="34" charset="0"/>
              <a:cs typeface="Segoe UI Semilight" panose="020B0402040204020203" pitchFamily="34" charset="0"/>
            </a:rPr>
            <a:t>analysis</a:t>
          </a:r>
          <a:endParaRPr lang="en-GB" sz="1200" dirty="0">
            <a:latin typeface="Segoe UI Semilight" panose="020B0402040204020203" pitchFamily="34" charset="0"/>
            <a:cs typeface="Segoe UI Semilight" panose="020B0402040204020203" pitchFamily="34" charset="0"/>
          </a:endParaRPr>
        </a:p>
      </dgm:t>
    </dgm:pt>
    <dgm:pt modelId="{DC3F5832-F44C-4EAC-976E-688C1C41C26B}" type="parTrans" cxnId="{EE6B5378-21CC-465F-A19D-2769423AFB06}">
      <dgm:prSet/>
      <dgm:spPr/>
      <dgm:t>
        <a:bodyPr/>
        <a:lstStyle/>
        <a:p>
          <a:endParaRPr lang="en-GB" sz="1100">
            <a:latin typeface="Segoe UI Semilight" panose="020B0402040204020203" pitchFamily="34" charset="0"/>
            <a:cs typeface="Segoe UI Semilight" panose="020B0402040204020203" pitchFamily="34" charset="0"/>
          </a:endParaRPr>
        </a:p>
      </dgm:t>
    </dgm:pt>
    <dgm:pt modelId="{3FA03A45-5154-484E-83CB-09AE00F9E65C}" type="sibTrans" cxnId="{EE6B5378-21CC-465F-A19D-2769423AFB06}">
      <dgm:prSet/>
      <dgm:spPr/>
      <dgm:t>
        <a:bodyPr/>
        <a:lstStyle/>
        <a:p>
          <a:endParaRPr lang="en-GB" sz="1100">
            <a:latin typeface="Segoe UI Semilight" panose="020B0402040204020203" pitchFamily="34" charset="0"/>
            <a:cs typeface="Segoe UI Semilight" panose="020B0402040204020203" pitchFamily="34" charset="0"/>
          </a:endParaRPr>
        </a:p>
      </dgm:t>
    </dgm:pt>
    <dgm:pt modelId="{600DB342-2174-403D-88D5-7B64A195E276}">
      <dgm:prSet phldrT="[Text]" custT="1"/>
      <dgm:spPr/>
      <dgm:t>
        <a:bodyPr/>
        <a:lstStyle/>
        <a:p>
          <a:r>
            <a:rPr lang="fr-FR" sz="1200" dirty="0" smtClean="0">
              <a:latin typeface="Segoe UI Semilight" panose="020B0402040204020203" pitchFamily="34" charset="0"/>
              <a:cs typeface="Segoe UI Semilight" panose="020B0402040204020203" pitchFamily="34" charset="0"/>
            </a:rPr>
            <a:t>360° diagnostic</a:t>
          </a:r>
          <a:endParaRPr lang="en-GB" sz="1200" dirty="0">
            <a:latin typeface="Segoe UI Semilight" panose="020B0402040204020203" pitchFamily="34" charset="0"/>
            <a:cs typeface="Segoe UI Semilight" panose="020B0402040204020203" pitchFamily="34" charset="0"/>
          </a:endParaRPr>
        </a:p>
      </dgm:t>
    </dgm:pt>
    <dgm:pt modelId="{F55C36B3-761D-42FB-B907-5523944EDCCF}" type="parTrans" cxnId="{50AFAE41-D238-438E-836E-20FC08AA793E}">
      <dgm:prSet/>
      <dgm:spPr/>
      <dgm:t>
        <a:bodyPr/>
        <a:lstStyle/>
        <a:p>
          <a:endParaRPr lang="en-GB" sz="1100">
            <a:latin typeface="Segoe UI Semilight" panose="020B0402040204020203" pitchFamily="34" charset="0"/>
            <a:cs typeface="Segoe UI Semilight" panose="020B0402040204020203" pitchFamily="34" charset="0"/>
          </a:endParaRPr>
        </a:p>
      </dgm:t>
    </dgm:pt>
    <dgm:pt modelId="{466064BC-F2D9-49C2-B1AD-45A1263A2D41}" type="sibTrans" cxnId="{50AFAE41-D238-438E-836E-20FC08AA793E}">
      <dgm:prSet/>
      <dgm:spPr/>
      <dgm:t>
        <a:bodyPr/>
        <a:lstStyle/>
        <a:p>
          <a:endParaRPr lang="en-GB" sz="1100">
            <a:latin typeface="Segoe UI Semilight" panose="020B0402040204020203" pitchFamily="34" charset="0"/>
            <a:cs typeface="Segoe UI Semilight" panose="020B0402040204020203" pitchFamily="34" charset="0"/>
          </a:endParaRPr>
        </a:p>
      </dgm:t>
    </dgm:pt>
    <dgm:pt modelId="{96DB8B50-0DF6-49C9-80FB-7C5F6F5E258E}" type="pres">
      <dgm:prSet presAssocID="{9BF5C6C3-3C5B-423E-80F8-5170F9BBFD75}" presName="composite" presStyleCnt="0">
        <dgm:presLayoutVars>
          <dgm:chMax val="3"/>
          <dgm:animLvl val="lvl"/>
          <dgm:resizeHandles val="exact"/>
        </dgm:presLayoutVars>
      </dgm:prSet>
      <dgm:spPr/>
    </dgm:pt>
    <dgm:pt modelId="{16C5D0D0-F579-4F05-AF78-3F5BC5ADCF8A}" type="pres">
      <dgm:prSet presAssocID="{A5255395-CC8D-4B96-BD19-D00348B0E14D}" presName="gear1" presStyleLbl="node1" presStyleIdx="0" presStyleCnt="3">
        <dgm:presLayoutVars>
          <dgm:chMax val="1"/>
          <dgm:bulletEnabled val="1"/>
        </dgm:presLayoutVars>
      </dgm:prSet>
      <dgm:spPr/>
      <dgm:t>
        <a:bodyPr/>
        <a:lstStyle/>
        <a:p>
          <a:endParaRPr lang="en-GB"/>
        </a:p>
      </dgm:t>
    </dgm:pt>
    <dgm:pt modelId="{DD8DC858-79D8-44A9-AECB-712F6DDBB47C}" type="pres">
      <dgm:prSet presAssocID="{A5255395-CC8D-4B96-BD19-D00348B0E14D}" presName="gear1srcNode" presStyleLbl="node1" presStyleIdx="0" presStyleCnt="3"/>
      <dgm:spPr/>
      <dgm:t>
        <a:bodyPr/>
        <a:lstStyle/>
        <a:p>
          <a:endParaRPr lang="en-GB"/>
        </a:p>
      </dgm:t>
    </dgm:pt>
    <dgm:pt modelId="{69ECCA3C-9C90-4683-85CF-145EE274E2A8}" type="pres">
      <dgm:prSet presAssocID="{A5255395-CC8D-4B96-BD19-D00348B0E14D}" presName="gear1dstNode" presStyleLbl="node1" presStyleIdx="0" presStyleCnt="3"/>
      <dgm:spPr/>
      <dgm:t>
        <a:bodyPr/>
        <a:lstStyle/>
        <a:p>
          <a:endParaRPr lang="en-GB"/>
        </a:p>
      </dgm:t>
    </dgm:pt>
    <dgm:pt modelId="{ED06BE39-46BD-4295-8D6E-EE88CA6DE0F3}" type="pres">
      <dgm:prSet presAssocID="{3897C60A-7E55-4611-9075-92BCEA0841A2}" presName="gear2" presStyleLbl="node1" presStyleIdx="1" presStyleCnt="3" custScaleX="106534" custScaleY="108914">
        <dgm:presLayoutVars>
          <dgm:chMax val="1"/>
          <dgm:bulletEnabled val="1"/>
        </dgm:presLayoutVars>
      </dgm:prSet>
      <dgm:spPr/>
      <dgm:t>
        <a:bodyPr/>
        <a:lstStyle/>
        <a:p>
          <a:endParaRPr lang="en-GB"/>
        </a:p>
      </dgm:t>
    </dgm:pt>
    <dgm:pt modelId="{78B41ED4-A394-489B-86BA-5144BAD61760}" type="pres">
      <dgm:prSet presAssocID="{3897C60A-7E55-4611-9075-92BCEA0841A2}" presName="gear2srcNode" presStyleLbl="node1" presStyleIdx="1" presStyleCnt="3"/>
      <dgm:spPr/>
      <dgm:t>
        <a:bodyPr/>
        <a:lstStyle/>
        <a:p>
          <a:endParaRPr lang="en-GB"/>
        </a:p>
      </dgm:t>
    </dgm:pt>
    <dgm:pt modelId="{D92A71BB-B941-4C6B-8890-BC66A520DDDB}" type="pres">
      <dgm:prSet presAssocID="{3897C60A-7E55-4611-9075-92BCEA0841A2}" presName="gear2dstNode" presStyleLbl="node1" presStyleIdx="1" presStyleCnt="3"/>
      <dgm:spPr/>
      <dgm:t>
        <a:bodyPr/>
        <a:lstStyle/>
        <a:p>
          <a:endParaRPr lang="en-GB"/>
        </a:p>
      </dgm:t>
    </dgm:pt>
    <dgm:pt modelId="{89708990-10F1-40FF-9A7D-BD853652AF38}" type="pres">
      <dgm:prSet presAssocID="{600DB342-2174-403D-88D5-7B64A195E276}" presName="gear3" presStyleLbl="node1" presStyleIdx="2" presStyleCnt="3" custScaleX="118431" custScaleY="116494" custLinFactNeighborX="6004" custLinFactNeighborY="-1961"/>
      <dgm:spPr/>
      <dgm:t>
        <a:bodyPr/>
        <a:lstStyle/>
        <a:p>
          <a:endParaRPr lang="en-GB"/>
        </a:p>
      </dgm:t>
    </dgm:pt>
    <dgm:pt modelId="{37A8CBCC-A144-4C68-8562-26D1F031B53A}" type="pres">
      <dgm:prSet presAssocID="{600DB342-2174-403D-88D5-7B64A195E276}" presName="gear3tx" presStyleLbl="node1" presStyleIdx="2" presStyleCnt="3">
        <dgm:presLayoutVars>
          <dgm:chMax val="1"/>
          <dgm:bulletEnabled val="1"/>
        </dgm:presLayoutVars>
      </dgm:prSet>
      <dgm:spPr/>
      <dgm:t>
        <a:bodyPr/>
        <a:lstStyle/>
        <a:p>
          <a:endParaRPr lang="en-GB"/>
        </a:p>
      </dgm:t>
    </dgm:pt>
    <dgm:pt modelId="{4D60DF2F-645E-417C-86AB-653403666744}" type="pres">
      <dgm:prSet presAssocID="{600DB342-2174-403D-88D5-7B64A195E276}" presName="gear3srcNode" presStyleLbl="node1" presStyleIdx="2" presStyleCnt="3"/>
      <dgm:spPr/>
      <dgm:t>
        <a:bodyPr/>
        <a:lstStyle/>
        <a:p>
          <a:endParaRPr lang="en-GB"/>
        </a:p>
      </dgm:t>
    </dgm:pt>
    <dgm:pt modelId="{8CD5873F-DBD9-460D-9356-1F8D5D69B541}" type="pres">
      <dgm:prSet presAssocID="{600DB342-2174-403D-88D5-7B64A195E276}" presName="gear3dstNode" presStyleLbl="node1" presStyleIdx="2" presStyleCnt="3"/>
      <dgm:spPr/>
      <dgm:t>
        <a:bodyPr/>
        <a:lstStyle/>
        <a:p>
          <a:endParaRPr lang="en-GB"/>
        </a:p>
      </dgm:t>
    </dgm:pt>
    <dgm:pt modelId="{00F3B646-4DCA-4B66-9493-C021A2F83CF7}" type="pres">
      <dgm:prSet presAssocID="{60C23DD7-D98C-4BBE-B4FC-17CEF37E1DCB}" presName="connector1" presStyleLbl="sibTrans2D1" presStyleIdx="0" presStyleCnt="3"/>
      <dgm:spPr/>
      <dgm:t>
        <a:bodyPr/>
        <a:lstStyle/>
        <a:p>
          <a:endParaRPr lang="en-GB"/>
        </a:p>
      </dgm:t>
    </dgm:pt>
    <dgm:pt modelId="{47EA180D-657B-43E9-88B8-D42F44E2A096}" type="pres">
      <dgm:prSet presAssocID="{3FA03A45-5154-484E-83CB-09AE00F9E65C}" presName="connector2" presStyleLbl="sibTrans2D1" presStyleIdx="1" presStyleCnt="3"/>
      <dgm:spPr/>
      <dgm:t>
        <a:bodyPr/>
        <a:lstStyle/>
        <a:p>
          <a:endParaRPr lang="en-GB"/>
        </a:p>
      </dgm:t>
    </dgm:pt>
    <dgm:pt modelId="{B9C3D8BA-7AB9-4D1F-B6C8-2CCD8AE03F66}" type="pres">
      <dgm:prSet presAssocID="{466064BC-F2D9-49C2-B1AD-45A1263A2D41}" presName="connector3" presStyleLbl="sibTrans2D1" presStyleIdx="2" presStyleCnt="3" custLinFactNeighborX="2146" custLinFactNeighborY="-3132"/>
      <dgm:spPr/>
      <dgm:t>
        <a:bodyPr/>
        <a:lstStyle/>
        <a:p>
          <a:endParaRPr lang="en-GB"/>
        </a:p>
      </dgm:t>
    </dgm:pt>
  </dgm:ptLst>
  <dgm:cxnLst>
    <dgm:cxn modelId="{66D6496D-917C-4BC4-9712-DE002516CB14}" type="presOf" srcId="{3897C60A-7E55-4611-9075-92BCEA0841A2}" destId="{ED06BE39-46BD-4295-8D6E-EE88CA6DE0F3}" srcOrd="0" destOrd="0" presId="urn:microsoft.com/office/officeart/2005/8/layout/gear1"/>
    <dgm:cxn modelId="{9AA718E4-52E1-4455-9A87-2A4D84B333A9}" type="presOf" srcId="{600DB342-2174-403D-88D5-7B64A195E276}" destId="{89708990-10F1-40FF-9A7D-BD853652AF38}" srcOrd="0" destOrd="0" presId="urn:microsoft.com/office/officeart/2005/8/layout/gear1"/>
    <dgm:cxn modelId="{8BE40B8C-CCA0-4DD6-8D5B-D8468BAA52CA}" type="presOf" srcId="{A5255395-CC8D-4B96-BD19-D00348B0E14D}" destId="{DD8DC858-79D8-44A9-AECB-712F6DDBB47C}" srcOrd="1" destOrd="0" presId="urn:microsoft.com/office/officeart/2005/8/layout/gear1"/>
    <dgm:cxn modelId="{85E09128-DE20-47A5-8C3F-E9DA0DF59A97}" type="presOf" srcId="{600DB342-2174-403D-88D5-7B64A195E276}" destId="{4D60DF2F-645E-417C-86AB-653403666744}" srcOrd="2" destOrd="0" presId="urn:microsoft.com/office/officeart/2005/8/layout/gear1"/>
    <dgm:cxn modelId="{E60B7E7F-1645-4252-910E-BB8954C55583}" type="presOf" srcId="{60C23DD7-D98C-4BBE-B4FC-17CEF37E1DCB}" destId="{00F3B646-4DCA-4B66-9493-C021A2F83CF7}" srcOrd="0" destOrd="0" presId="urn:microsoft.com/office/officeart/2005/8/layout/gear1"/>
    <dgm:cxn modelId="{C159CD1D-64C1-422B-AE18-F73E059D7E40}" type="presOf" srcId="{466064BC-F2D9-49C2-B1AD-45A1263A2D41}" destId="{B9C3D8BA-7AB9-4D1F-B6C8-2CCD8AE03F66}" srcOrd="0" destOrd="0" presId="urn:microsoft.com/office/officeart/2005/8/layout/gear1"/>
    <dgm:cxn modelId="{0F5BE33F-8661-4A5D-B60A-8983A6CDB8B1}" srcId="{9BF5C6C3-3C5B-423E-80F8-5170F9BBFD75}" destId="{A5255395-CC8D-4B96-BD19-D00348B0E14D}" srcOrd="0" destOrd="0" parTransId="{F2C64D29-8BBE-4590-8477-3DAFE30A911B}" sibTransId="{60C23DD7-D98C-4BBE-B4FC-17CEF37E1DCB}"/>
    <dgm:cxn modelId="{EE6B5378-21CC-465F-A19D-2769423AFB06}" srcId="{9BF5C6C3-3C5B-423E-80F8-5170F9BBFD75}" destId="{3897C60A-7E55-4611-9075-92BCEA0841A2}" srcOrd="1" destOrd="0" parTransId="{DC3F5832-F44C-4EAC-976E-688C1C41C26B}" sibTransId="{3FA03A45-5154-484E-83CB-09AE00F9E65C}"/>
    <dgm:cxn modelId="{5241E699-C63E-4E1A-B905-B3B9E57BA0C6}" type="presOf" srcId="{9BF5C6C3-3C5B-423E-80F8-5170F9BBFD75}" destId="{96DB8B50-0DF6-49C9-80FB-7C5F6F5E258E}" srcOrd="0" destOrd="0" presId="urn:microsoft.com/office/officeart/2005/8/layout/gear1"/>
    <dgm:cxn modelId="{39A6251A-AF0B-4CFC-8207-4AE4F0C545B0}" type="presOf" srcId="{3897C60A-7E55-4611-9075-92BCEA0841A2}" destId="{D92A71BB-B941-4C6B-8890-BC66A520DDDB}" srcOrd="2" destOrd="0" presId="urn:microsoft.com/office/officeart/2005/8/layout/gear1"/>
    <dgm:cxn modelId="{D8733040-E1EE-4C82-915E-A682FA60E91E}" type="presOf" srcId="{3FA03A45-5154-484E-83CB-09AE00F9E65C}" destId="{47EA180D-657B-43E9-88B8-D42F44E2A096}" srcOrd="0" destOrd="0" presId="urn:microsoft.com/office/officeart/2005/8/layout/gear1"/>
    <dgm:cxn modelId="{1A122A53-68CB-46EF-BDA3-0FCBA99726AF}" type="presOf" srcId="{600DB342-2174-403D-88D5-7B64A195E276}" destId="{8CD5873F-DBD9-460D-9356-1F8D5D69B541}" srcOrd="3" destOrd="0" presId="urn:microsoft.com/office/officeart/2005/8/layout/gear1"/>
    <dgm:cxn modelId="{98FDA02B-AC22-4379-B8F8-B4AF7DADD7A4}" type="presOf" srcId="{3897C60A-7E55-4611-9075-92BCEA0841A2}" destId="{78B41ED4-A394-489B-86BA-5144BAD61760}" srcOrd="1" destOrd="0" presId="urn:microsoft.com/office/officeart/2005/8/layout/gear1"/>
    <dgm:cxn modelId="{50AFAE41-D238-438E-836E-20FC08AA793E}" srcId="{9BF5C6C3-3C5B-423E-80F8-5170F9BBFD75}" destId="{600DB342-2174-403D-88D5-7B64A195E276}" srcOrd="2" destOrd="0" parTransId="{F55C36B3-761D-42FB-B907-5523944EDCCF}" sibTransId="{466064BC-F2D9-49C2-B1AD-45A1263A2D41}"/>
    <dgm:cxn modelId="{62C4906E-0F10-4FCD-9A7B-FF2030150A49}" type="presOf" srcId="{A5255395-CC8D-4B96-BD19-D00348B0E14D}" destId="{16C5D0D0-F579-4F05-AF78-3F5BC5ADCF8A}" srcOrd="0" destOrd="0" presId="urn:microsoft.com/office/officeart/2005/8/layout/gear1"/>
    <dgm:cxn modelId="{32B458ED-270B-4039-B02F-61DFD4C632E1}" type="presOf" srcId="{600DB342-2174-403D-88D5-7B64A195E276}" destId="{37A8CBCC-A144-4C68-8562-26D1F031B53A}" srcOrd="1" destOrd="0" presId="urn:microsoft.com/office/officeart/2005/8/layout/gear1"/>
    <dgm:cxn modelId="{1D1BBEF3-122C-42D7-9639-2AAE714A1388}" type="presOf" srcId="{A5255395-CC8D-4B96-BD19-D00348B0E14D}" destId="{69ECCA3C-9C90-4683-85CF-145EE274E2A8}" srcOrd="2" destOrd="0" presId="urn:microsoft.com/office/officeart/2005/8/layout/gear1"/>
    <dgm:cxn modelId="{766DC46E-8BA8-42D7-A6D0-8C61068C8405}" type="presParOf" srcId="{96DB8B50-0DF6-49C9-80FB-7C5F6F5E258E}" destId="{16C5D0D0-F579-4F05-AF78-3F5BC5ADCF8A}" srcOrd="0" destOrd="0" presId="urn:microsoft.com/office/officeart/2005/8/layout/gear1"/>
    <dgm:cxn modelId="{633BC88C-3253-416D-8759-EF4BB5994CDC}" type="presParOf" srcId="{96DB8B50-0DF6-49C9-80FB-7C5F6F5E258E}" destId="{DD8DC858-79D8-44A9-AECB-712F6DDBB47C}" srcOrd="1" destOrd="0" presId="urn:microsoft.com/office/officeart/2005/8/layout/gear1"/>
    <dgm:cxn modelId="{6579F516-F9AA-450A-A39B-0609D3E566D4}" type="presParOf" srcId="{96DB8B50-0DF6-49C9-80FB-7C5F6F5E258E}" destId="{69ECCA3C-9C90-4683-85CF-145EE274E2A8}" srcOrd="2" destOrd="0" presId="urn:microsoft.com/office/officeart/2005/8/layout/gear1"/>
    <dgm:cxn modelId="{29EA07D4-3719-433D-8D18-49ED8E57D307}" type="presParOf" srcId="{96DB8B50-0DF6-49C9-80FB-7C5F6F5E258E}" destId="{ED06BE39-46BD-4295-8D6E-EE88CA6DE0F3}" srcOrd="3" destOrd="0" presId="urn:microsoft.com/office/officeart/2005/8/layout/gear1"/>
    <dgm:cxn modelId="{B5F48D17-B629-4BA3-BD5A-9B61517472E8}" type="presParOf" srcId="{96DB8B50-0DF6-49C9-80FB-7C5F6F5E258E}" destId="{78B41ED4-A394-489B-86BA-5144BAD61760}" srcOrd="4" destOrd="0" presId="urn:microsoft.com/office/officeart/2005/8/layout/gear1"/>
    <dgm:cxn modelId="{26C4A825-64F6-463E-B900-3CB9F446B4A0}" type="presParOf" srcId="{96DB8B50-0DF6-49C9-80FB-7C5F6F5E258E}" destId="{D92A71BB-B941-4C6B-8890-BC66A520DDDB}" srcOrd="5" destOrd="0" presId="urn:microsoft.com/office/officeart/2005/8/layout/gear1"/>
    <dgm:cxn modelId="{BB04FD48-FB36-4ED9-BBCF-3D66B3C7CFD0}" type="presParOf" srcId="{96DB8B50-0DF6-49C9-80FB-7C5F6F5E258E}" destId="{89708990-10F1-40FF-9A7D-BD853652AF38}" srcOrd="6" destOrd="0" presId="urn:microsoft.com/office/officeart/2005/8/layout/gear1"/>
    <dgm:cxn modelId="{AF94D561-1213-4FE5-A478-5CDB1F4304EB}" type="presParOf" srcId="{96DB8B50-0DF6-49C9-80FB-7C5F6F5E258E}" destId="{37A8CBCC-A144-4C68-8562-26D1F031B53A}" srcOrd="7" destOrd="0" presId="urn:microsoft.com/office/officeart/2005/8/layout/gear1"/>
    <dgm:cxn modelId="{4541BAD4-7220-434B-AC7A-0BFF0B9CB793}" type="presParOf" srcId="{96DB8B50-0DF6-49C9-80FB-7C5F6F5E258E}" destId="{4D60DF2F-645E-417C-86AB-653403666744}" srcOrd="8" destOrd="0" presId="urn:microsoft.com/office/officeart/2005/8/layout/gear1"/>
    <dgm:cxn modelId="{306A6479-033F-490A-BCA1-6850DA70EC32}" type="presParOf" srcId="{96DB8B50-0DF6-49C9-80FB-7C5F6F5E258E}" destId="{8CD5873F-DBD9-460D-9356-1F8D5D69B541}" srcOrd="9" destOrd="0" presId="urn:microsoft.com/office/officeart/2005/8/layout/gear1"/>
    <dgm:cxn modelId="{8C270021-F45C-4C2B-B94D-1234465A418A}" type="presParOf" srcId="{96DB8B50-0DF6-49C9-80FB-7C5F6F5E258E}" destId="{00F3B646-4DCA-4B66-9493-C021A2F83CF7}" srcOrd="10" destOrd="0" presId="urn:microsoft.com/office/officeart/2005/8/layout/gear1"/>
    <dgm:cxn modelId="{F78D83E7-42CE-4EC1-BEAE-C45962C84DBF}" type="presParOf" srcId="{96DB8B50-0DF6-49C9-80FB-7C5F6F5E258E}" destId="{47EA180D-657B-43E9-88B8-D42F44E2A096}" srcOrd="11" destOrd="0" presId="urn:microsoft.com/office/officeart/2005/8/layout/gear1"/>
    <dgm:cxn modelId="{30804219-B2BB-4920-92CA-B37A65893409}" type="presParOf" srcId="{96DB8B50-0DF6-49C9-80FB-7C5F6F5E258E}" destId="{B9C3D8BA-7AB9-4D1F-B6C8-2CCD8AE03F6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3E263-F242-455C-875E-D414375C2A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80DA9A4-7AFA-42F4-A171-0869E7152308}">
      <dgm:prSet/>
      <dgm:spPr/>
      <dgm:t>
        <a:bodyPr/>
        <a:lstStyle/>
        <a:p>
          <a:pPr rtl="0"/>
          <a:r>
            <a:rPr lang="fr-FR" dirty="0" smtClean="0">
              <a:latin typeface="Segoe UI Semilight" panose="020B0402040204020203" pitchFamily="34" charset="0"/>
              <a:cs typeface="Segoe UI Semilight" panose="020B0402040204020203" pitchFamily="34" charset="0"/>
            </a:rPr>
            <a:t>Leadership and </a:t>
          </a:r>
        </a:p>
        <a:p>
          <a:pPr rtl="0"/>
          <a:r>
            <a:rPr lang="fr-FR" dirty="0" err="1" smtClean="0">
              <a:latin typeface="Segoe UI Semilight" panose="020B0402040204020203" pitchFamily="34" charset="0"/>
              <a:cs typeface="Segoe UI Semilight" panose="020B0402040204020203" pitchFamily="34" charset="0"/>
            </a:rPr>
            <a:t>co-ordination</a:t>
          </a:r>
          <a:r>
            <a:rPr lang="fr-FR" dirty="0" smtClean="0">
              <a:latin typeface="Segoe UI Semilight" panose="020B0402040204020203" pitchFamily="34" charset="0"/>
              <a:cs typeface="Segoe UI Semilight" panose="020B0402040204020203" pitchFamily="34" charset="0"/>
            </a:rPr>
            <a:t> by the Centre of </a:t>
          </a:r>
          <a:r>
            <a:rPr lang="fr-FR" dirty="0" err="1" smtClean="0">
              <a:latin typeface="Segoe UI Semilight" panose="020B0402040204020203" pitchFamily="34" charset="0"/>
              <a:cs typeface="Segoe UI Semilight" panose="020B0402040204020203" pitchFamily="34" charset="0"/>
            </a:rPr>
            <a:t>Government</a:t>
          </a:r>
          <a:endParaRPr lang="en-GB" dirty="0">
            <a:latin typeface="Segoe UI Semilight" panose="020B0402040204020203" pitchFamily="34" charset="0"/>
            <a:cs typeface="Segoe UI Semilight" panose="020B0402040204020203" pitchFamily="34" charset="0"/>
          </a:endParaRPr>
        </a:p>
      </dgm:t>
    </dgm:pt>
    <dgm:pt modelId="{4B4D3AB7-D021-4ED7-8A50-56D6EA0671EC}" type="parTrans" cxnId="{979D59F2-4F83-4964-B70E-AAD4F50D2B12}">
      <dgm:prSet/>
      <dgm:spPr/>
      <dgm:t>
        <a:bodyPr/>
        <a:lstStyle/>
        <a:p>
          <a:endParaRPr lang="en-GB"/>
        </a:p>
      </dgm:t>
    </dgm:pt>
    <dgm:pt modelId="{DBAED4B7-3D71-4575-8453-2D2DA80DF928}" type="sibTrans" cxnId="{979D59F2-4F83-4964-B70E-AAD4F50D2B12}">
      <dgm:prSet/>
      <dgm:spPr/>
      <dgm:t>
        <a:bodyPr/>
        <a:lstStyle/>
        <a:p>
          <a:endParaRPr lang="en-GB"/>
        </a:p>
      </dgm:t>
    </dgm:pt>
    <dgm:pt modelId="{86A7A4D4-C67C-4E66-8B0E-DF84C89FD780}">
      <dgm:prSet/>
      <dgm:spPr/>
      <dgm:t>
        <a:bodyPr/>
        <a:lstStyle/>
        <a:p>
          <a:pPr rtl="0"/>
          <a:r>
            <a:rPr lang="en-US" smtClean="0">
              <a:latin typeface="Segoe UI Semilight" panose="020B0402040204020203" pitchFamily="34" charset="0"/>
              <a:cs typeface="Segoe UI Semilight" panose="020B0402040204020203" pitchFamily="34" charset="0"/>
            </a:rPr>
            <a:t>Strategic planning and budgeting </a:t>
          </a:r>
          <a:endParaRPr lang="en-GB">
            <a:latin typeface="Segoe UI Semilight" panose="020B0402040204020203" pitchFamily="34" charset="0"/>
            <a:cs typeface="Segoe UI Semilight" panose="020B0402040204020203" pitchFamily="34" charset="0"/>
          </a:endParaRPr>
        </a:p>
      </dgm:t>
    </dgm:pt>
    <dgm:pt modelId="{FA035F7E-F688-4ECD-A92C-7E6933043339}" type="parTrans" cxnId="{0860CC1E-6901-4D91-B26B-79363B173E99}">
      <dgm:prSet/>
      <dgm:spPr/>
      <dgm:t>
        <a:bodyPr/>
        <a:lstStyle/>
        <a:p>
          <a:endParaRPr lang="en-GB"/>
        </a:p>
      </dgm:t>
    </dgm:pt>
    <dgm:pt modelId="{D92DA857-FC2F-476D-A941-065344A66BEB}" type="sibTrans" cxnId="{0860CC1E-6901-4D91-B26B-79363B173E99}">
      <dgm:prSet/>
      <dgm:spPr/>
      <dgm:t>
        <a:bodyPr/>
        <a:lstStyle/>
        <a:p>
          <a:endParaRPr lang="en-GB"/>
        </a:p>
      </dgm:t>
    </dgm:pt>
    <dgm:pt modelId="{FE5581CE-7722-4B5B-9145-A0F1F5125185}">
      <dgm:prSet/>
      <dgm:spPr/>
      <dgm:t>
        <a:bodyPr/>
        <a:lstStyle/>
        <a:p>
          <a:pPr rtl="0"/>
          <a:r>
            <a:rPr lang="en-US" smtClean="0">
              <a:latin typeface="Segoe UI Semilight" panose="020B0402040204020203" pitchFamily="34" charset="0"/>
              <a:cs typeface="Segoe UI Semilight" panose="020B0402040204020203" pitchFamily="34" charset="0"/>
            </a:rPr>
            <a:t>Performance management, policy evaluation</a:t>
          </a:r>
          <a:endParaRPr lang="en-GB">
            <a:latin typeface="Segoe UI Semilight" panose="020B0402040204020203" pitchFamily="34" charset="0"/>
            <a:cs typeface="Segoe UI Semilight" panose="020B0402040204020203" pitchFamily="34" charset="0"/>
          </a:endParaRPr>
        </a:p>
      </dgm:t>
    </dgm:pt>
    <dgm:pt modelId="{229816CC-AE08-4698-8BAB-F7AA936C9036}" type="parTrans" cxnId="{4364FB83-ABBA-4834-9BDD-7A00374DFDC9}">
      <dgm:prSet/>
      <dgm:spPr/>
      <dgm:t>
        <a:bodyPr/>
        <a:lstStyle/>
        <a:p>
          <a:endParaRPr lang="en-GB"/>
        </a:p>
      </dgm:t>
    </dgm:pt>
    <dgm:pt modelId="{36DC871F-CA69-49F8-8D31-3D26338947BF}" type="sibTrans" cxnId="{4364FB83-ABBA-4834-9BDD-7A00374DFDC9}">
      <dgm:prSet/>
      <dgm:spPr/>
      <dgm:t>
        <a:bodyPr/>
        <a:lstStyle/>
        <a:p>
          <a:endParaRPr lang="en-GB"/>
        </a:p>
      </dgm:t>
    </dgm:pt>
    <dgm:pt modelId="{C3993C35-35CA-473E-B52D-41DAB4A9C278}">
      <dgm:prSet/>
      <dgm:spPr/>
      <dgm:t>
        <a:bodyPr/>
        <a:lstStyle/>
        <a:p>
          <a:pPr rtl="0"/>
          <a:r>
            <a:rPr lang="en-GB" dirty="0" smtClean="0">
              <a:latin typeface="Segoe UI Semilight" panose="020B0402040204020203" pitchFamily="34" charset="0"/>
              <a:cs typeface="Segoe UI Semilight" panose="020B0402040204020203" pitchFamily="34" charset="0"/>
            </a:rPr>
            <a:t>Multilevel governance </a:t>
          </a:r>
          <a:endParaRPr lang="en-GB" dirty="0">
            <a:latin typeface="Segoe UI Semilight" panose="020B0402040204020203" pitchFamily="34" charset="0"/>
            <a:cs typeface="Segoe UI Semilight" panose="020B0402040204020203" pitchFamily="34" charset="0"/>
          </a:endParaRPr>
        </a:p>
      </dgm:t>
    </dgm:pt>
    <dgm:pt modelId="{0D211B7C-42FF-4667-8C83-BF904600A565}" type="parTrans" cxnId="{E9378E2C-155D-467D-BB96-E7AEC12C7210}">
      <dgm:prSet/>
      <dgm:spPr/>
      <dgm:t>
        <a:bodyPr/>
        <a:lstStyle/>
        <a:p>
          <a:endParaRPr lang="en-GB"/>
        </a:p>
      </dgm:t>
    </dgm:pt>
    <dgm:pt modelId="{1A599492-FCE9-45E5-8952-F422B72E05B0}" type="sibTrans" cxnId="{E9378E2C-155D-467D-BB96-E7AEC12C7210}">
      <dgm:prSet/>
      <dgm:spPr/>
      <dgm:t>
        <a:bodyPr/>
        <a:lstStyle/>
        <a:p>
          <a:endParaRPr lang="en-GB"/>
        </a:p>
      </dgm:t>
    </dgm:pt>
    <dgm:pt modelId="{1F1A53ED-1895-4E9A-AA32-ADCF772688F2}">
      <dgm:prSet/>
      <dgm:spPr/>
      <dgm:t>
        <a:bodyPr/>
        <a:lstStyle/>
        <a:p>
          <a:pPr rtl="0"/>
          <a:r>
            <a:rPr lang="fr-FR" dirty="0" smtClean="0">
              <a:latin typeface="Segoe UI Semilight" panose="020B0402040204020203" pitchFamily="34" charset="0"/>
              <a:cs typeface="Segoe UI Semilight" panose="020B0402040204020203" pitchFamily="34" charset="0"/>
            </a:rPr>
            <a:t>Public </a:t>
          </a:r>
          <a:r>
            <a:rPr lang="fr-FR" dirty="0" err="1" smtClean="0">
              <a:latin typeface="Segoe UI Semilight" panose="020B0402040204020203" pitchFamily="34" charset="0"/>
              <a:cs typeface="Segoe UI Semilight" panose="020B0402040204020203" pitchFamily="34" charset="0"/>
            </a:rPr>
            <a:t>sector</a:t>
          </a:r>
          <a:r>
            <a:rPr lang="fr-FR" dirty="0" smtClean="0">
              <a:latin typeface="Segoe UI Semilight" panose="020B0402040204020203" pitchFamily="34" charset="0"/>
              <a:cs typeface="Segoe UI Semilight" panose="020B0402040204020203" pitchFamily="34" charset="0"/>
            </a:rPr>
            <a:t> </a:t>
          </a:r>
          <a:r>
            <a:rPr lang="fr-FR" dirty="0" err="1" smtClean="0">
              <a:latin typeface="Segoe UI Semilight" panose="020B0402040204020203" pitchFamily="34" charset="0"/>
              <a:cs typeface="Segoe UI Semilight" panose="020B0402040204020203" pitchFamily="34" charset="0"/>
            </a:rPr>
            <a:t>integrity</a:t>
          </a:r>
          <a:endParaRPr lang="en-GB" dirty="0">
            <a:latin typeface="Segoe UI Semilight" panose="020B0402040204020203" pitchFamily="34" charset="0"/>
            <a:cs typeface="Segoe UI Semilight" panose="020B0402040204020203" pitchFamily="34" charset="0"/>
          </a:endParaRPr>
        </a:p>
      </dgm:t>
    </dgm:pt>
    <dgm:pt modelId="{48A6245A-311B-4EB7-95BD-72A8BF148D8B}" type="parTrans" cxnId="{37AB579D-E49D-4F05-B142-6EF871B0B5F0}">
      <dgm:prSet/>
      <dgm:spPr/>
      <dgm:t>
        <a:bodyPr/>
        <a:lstStyle/>
        <a:p>
          <a:endParaRPr lang="en-GB"/>
        </a:p>
      </dgm:t>
    </dgm:pt>
    <dgm:pt modelId="{68C39F68-DD6B-4016-B310-F890CD0C5017}" type="sibTrans" cxnId="{37AB579D-E49D-4F05-B142-6EF871B0B5F0}">
      <dgm:prSet/>
      <dgm:spPr/>
      <dgm:t>
        <a:bodyPr/>
        <a:lstStyle/>
        <a:p>
          <a:endParaRPr lang="en-GB"/>
        </a:p>
      </dgm:t>
    </dgm:pt>
    <dgm:pt modelId="{45450E4D-48A8-46FD-85CC-E5088F895E8E}">
      <dgm:prSet/>
      <dgm:spPr/>
      <dgm:t>
        <a:bodyPr/>
        <a:lstStyle/>
        <a:p>
          <a:pPr rtl="0"/>
          <a:r>
            <a:rPr lang="fr-FR" smtClean="0">
              <a:latin typeface="Segoe UI Semilight" panose="020B0402040204020203" pitchFamily="34" charset="0"/>
              <a:cs typeface="Segoe UI Semilight" panose="020B0402040204020203" pitchFamily="34" charset="0"/>
            </a:rPr>
            <a:t>Public sector procurement</a:t>
          </a:r>
          <a:endParaRPr lang="en-GB">
            <a:latin typeface="Segoe UI Semilight" panose="020B0402040204020203" pitchFamily="34" charset="0"/>
            <a:cs typeface="Segoe UI Semilight" panose="020B0402040204020203" pitchFamily="34" charset="0"/>
          </a:endParaRPr>
        </a:p>
      </dgm:t>
    </dgm:pt>
    <dgm:pt modelId="{18450E7D-E9FC-4E35-90D3-334E49682688}" type="parTrans" cxnId="{B3674E40-555C-4A60-8AC3-617BD4459B1F}">
      <dgm:prSet/>
      <dgm:spPr/>
      <dgm:t>
        <a:bodyPr/>
        <a:lstStyle/>
        <a:p>
          <a:endParaRPr lang="en-GB"/>
        </a:p>
      </dgm:t>
    </dgm:pt>
    <dgm:pt modelId="{EA711F28-0091-4C3C-9906-B5960057F9E9}" type="sibTrans" cxnId="{B3674E40-555C-4A60-8AC3-617BD4459B1F}">
      <dgm:prSet/>
      <dgm:spPr/>
      <dgm:t>
        <a:bodyPr/>
        <a:lstStyle/>
        <a:p>
          <a:endParaRPr lang="en-GB"/>
        </a:p>
      </dgm:t>
    </dgm:pt>
    <dgm:pt modelId="{854F7511-598E-4613-9AAF-1DABE6EA7D95}">
      <dgm:prSet/>
      <dgm:spPr/>
      <dgm:t>
        <a:bodyPr/>
        <a:lstStyle/>
        <a:p>
          <a:pPr rtl="0"/>
          <a:r>
            <a:rPr lang="fr-FR" dirty="0" err="1" smtClean="0">
              <a:latin typeface="Segoe UI Semilight" panose="020B0402040204020203" pitchFamily="34" charset="0"/>
              <a:cs typeface="Segoe UI Semilight" panose="020B0402040204020203" pitchFamily="34" charset="0"/>
            </a:rPr>
            <a:t>Human</a:t>
          </a:r>
          <a:r>
            <a:rPr lang="fr-FR" dirty="0" smtClean="0">
              <a:latin typeface="Segoe UI Semilight" panose="020B0402040204020203" pitchFamily="34" charset="0"/>
              <a:cs typeface="Segoe UI Semilight" panose="020B0402040204020203" pitchFamily="34" charset="0"/>
            </a:rPr>
            <a:t> </a:t>
          </a:r>
          <a:r>
            <a:rPr lang="fr-FR" dirty="0" err="1" smtClean="0">
              <a:latin typeface="Segoe UI Semilight" panose="020B0402040204020203" pitchFamily="34" charset="0"/>
              <a:cs typeface="Segoe UI Semilight" panose="020B0402040204020203" pitchFamily="34" charset="0"/>
            </a:rPr>
            <a:t>resources</a:t>
          </a:r>
          <a:r>
            <a:rPr lang="fr-FR" dirty="0" smtClean="0">
              <a:latin typeface="Segoe UI Semilight" panose="020B0402040204020203" pitchFamily="34" charset="0"/>
              <a:cs typeface="Segoe UI Semilight" panose="020B0402040204020203" pitchFamily="34" charset="0"/>
            </a:rPr>
            <a:t> management</a:t>
          </a:r>
          <a:endParaRPr lang="en-GB" dirty="0">
            <a:latin typeface="Segoe UI Semilight" panose="020B0402040204020203" pitchFamily="34" charset="0"/>
            <a:cs typeface="Segoe UI Semilight" panose="020B0402040204020203" pitchFamily="34" charset="0"/>
          </a:endParaRPr>
        </a:p>
      </dgm:t>
    </dgm:pt>
    <dgm:pt modelId="{4804BE01-1497-4373-8F4D-7BFCA750493A}" type="parTrans" cxnId="{B320A8A8-2023-4586-B3D2-7D4BB9A9807E}">
      <dgm:prSet/>
      <dgm:spPr/>
      <dgm:t>
        <a:bodyPr/>
        <a:lstStyle/>
        <a:p>
          <a:endParaRPr lang="en-GB"/>
        </a:p>
      </dgm:t>
    </dgm:pt>
    <dgm:pt modelId="{FAB9B127-1541-4E21-A869-7250E548C91B}" type="sibTrans" cxnId="{B320A8A8-2023-4586-B3D2-7D4BB9A9807E}">
      <dgm:prSet/>
      <dgm:spPr/>
      <dgm:t>
        <a:bodyPr/>
        <a:lstStyle/>
        <a:p>
          <a:endParaRPr lang="en-GB"/>
        </a:p>
      </dgm:t>
    </dgm:pt>
    <dgm:pt modelId="{749A64FD-B2CD-40EA-8FD9-F0BC14C8501E}">
      <dgm:prSet/>
      <dgm:spPr/>
      <dgm:t>
        <a:bodyPr/>
        <a:lstStyle/>
        <a:p>
          <a:pPr rtl="0"/>
          <a:r>
            <a:rPr lang="fr-FR" dirty="0" smtClean="0">
              <a:latin typeface="Segoe UI Semilight" panose="020B0402040204020203" pitchFamily="34" charset="0"/>
              <a:cs typeface="Segoe UI Semilight" panose="020B0402040204020203" pitchFamily="34" charset="0"/>
            </a:rPr>
            <a:t>Digital governance</a:t>
          </a:r>
          <a:endParaRPr lang="en-GB" dirty="0">
            <a:latin typeface="Segoe UI Semilight" panose="020B0402040204020203" pitchFamily="34" charset="0"/>
            <a:cs typeface="Segoe UI Semilight" panose="020B0402040204020203" pitchFamily="34" charset="0"/>
          </a:endParaRPr>
        </a:p>
      </dgm:t>
    </dgm:pt>
    <dgm:pt modelId="{C726A9E7-9137-4FFC-9EE5-B6B1B72637EE}" type="parTrans" cxnId="{B05890D0-33AC-425B-80FF-076C9F5374F7}">
      <dgm:prSet/>
      <dgm:spPr/>
      <dgm:t>
        <a:bodyPr/>
        <a:lstStyle/>
        <a:p>
          <a:endParaRPr lang="en-GB"/>
        </a:p>
      </dgm:t>
    </dgm:pt>
    <dgm:pt modelId="{2A205A98-362C-49FA-923C-6C68BBBF8A02}" type="sibTrans" cxnId="{B05890D0-33AC-425B-80FF-076C9F5374F7}">
      <dgm:prSet/>
      <dgm:spPr/>
      <dgm:t>
        <a:bodyPr/>
        <a:lstStyle/>
        <a:p>
          <a:endParaRPr lang="en-GB"/>
        </a:p>
      </dgm:t>
    </dgm:pt>
    <dgm:pt modelId="{1EE8D228-5A88-40B1-9822-251A26F4C147}">
      <dgm:prSet/>
      <dgm:spPr/>
      <dgm:t>
        <a:bodyPr/>
        <a:lstStyle/>
        <a:p>
          <a:r>
            <a:rPr lang="fr-FR" dirty="0" err="1" smtClean="0">
              <a:latin typeface="Segoe UI Semilight" panose="020B0402040204020203" pitchFamily="34" charset="0"/>
              <a:cs typeface="Segoe UI Semilight" panose="020B0402040204020203" pitchFamily="34" charset="0"/>
            </a:rPr>
            <a:t>Regulatory</a:t>
          </a:r>
          <a:r>
            <a:rPr lang="fr-FR" dirty="0" smtClean="0">
              <a:latin typeface="Segoe UI Semilight" panose="020B0402040204020203" pitchFamily="34" charset="0"/>
              <a:cs typeface="Segoe UI Semilight" panose="020B0402040204020203" pitchFamily="34" charset="0"/>
            </a:rPr>
            <a:t> </a:t>
          </a:r>
          <a:r>
            <a:rPr lang="fr-FR" dirty="0" err="1" smtClean="0">
              <a:latin typeface="Segoe UI Semilight" panose="020B0402040204020203" pitchFamily="34" charset="0"/>
              <a:cs typeface="Segoe UI Semilight" panose="020B0402040204020203" pitchFamily="34" charset="0"/>
            </a:rPr>
            <a:t>reform</a:t>
          </a:r>
          <a:endParaRPr lang="en-GB" dirty="0">
            <a:latin typeface="Segoe UI Semilight" panose="020B0402040204020203" pitchFamily="34" charset="0"/>
            <a:cs typeface="Segoe UI Semilight" panose="020B0402040204020203" pitchFamily="34" charset="0"/>
          </a:endParaRPr>
        </a:p>
      </dgm:t>
    </dgm:pt>
    <dgm:pt modelId="{870B6ACE-6D44-425A-9EB0-10E193AB3F53}" type="parTrans" cxnId="{70C20690-9A8F-4815-A7DA-2921426184D8}">
      <dgm:prSet/>
      <dgm:spPr/>
      <dgm:t>
        <a:bodyPr/>
        <a:lstStyle/>
        <a:p>
          <a:endParaRPr lang="en-GB"/>
        </a:p>
      </dgm:t>
    </dgm:pt>
    <dgm:pt modelId="{5135F3B5-EA7E-4D2D-A5E3-F921445078DB}" type="sibTrans" cxnId="{70C20690-9A8F-4815-A7DA-2921426184D8}">
      <dgm:prSet/>
      <dgm:spPr/>
      <dgm:t>
        <a:bodyPr/>
        <a:lstStyle/>
        <a:p>
          <a:endParaRPr lang="en-GB"/>
        </a:p>
      </dgm:t>
    </dgm:pt>
    <dgm:pt modelId="{ABB1F4E4-4CD4-4AC8-BECD-38BC6D80B617}" type="pres">
      <dgm:prSet presAssocID="{1E33E263-F242-455C-875E-D414375C2AA6}" presName="diagram" presStyleCnt="0">
        <dgm:presLayoutVars>
          <dgm:dir/>
          <dgm:resizeHandles val="exact"/>
        </dgm:presLayoutVars>
      </dgm:prSet>
      <dgm:spPr/>
      <dgm:t>
        <a:bodyPr/>
        <a:lstStyle/>
        <a:p>
          <a:endParaRPr lang="en-GB"/>
        </a:p>
      </dgm:t>
    </dgm:pt>
    <dgm:pt modelId="{99FF50BC-D691-4D76-A192-587F5E087716}" type="pres">
      <dgm:prSet presAssocID="{E80DA9A4-7AFA-42F4-A171-0869E7152308}" presName="node" presStyleLbl="node1" presStyleIdx="0" presStyleCnt="9" custLinFactNeighborX="177" custLinFactNeighborY="-1378">
        <dgm:presLayoutVars>
          <dgm:bulletEnabled val="1"/>
        </dgm:presLayoutVars>
      </dgm:prSet>
      <dgm:spPr/>
      <dgm:t>
        <a:bodyPr/>
        <a:lstStyle/>
        <a:p>
          <a:endParaRPr lang="en-GB"/>
        </a:p>
      </dgm:t>
    </dgm:pt>
    <dgm:pt modelId="{C7113ADC-C9EE-49BD-821D-AE7A0D569474}" type="pres">
      <dgm:prSet presAssocID="{DBAED4B7-3D71-4575-8453-2D2DA80DF928}" presName="sibTrans" presStyleCnt="0"/>
      <dgm:spPr/>
    </dgm:pt>
    <dgm:pt modelId="{4B1E7392-4A18-4E02-8AF7-44577BF2C0C2}" type="pres">
      <dgm:prSet presAssocID="{86A7A4D4-C67C-4E66-8B0E-DF84C89FD780}" presName="node" presStyleLbl="node1" presStyleIdx="1" presStyleCnt="9" custLinFactNeighborX="177" custLinFactNeighborY="-1378">
        <dgm:presLayoutVars>
          <dgm:bulletEnabled val="1"/>
        </dgm:presLayoutVars>
      </dgm:prSet>
      <dgm:spPr/>
      <dgm:t>
        <a:bodyPr/>
        <a:lstStyle/>
        <a:p>
          <a:endParaRPr lang="en-GB"/>
        </a:p>
      </dgm:t>
    </dgm:pt>
    <dgm:pt modelId="{F58CADA8-72E2-473D-86B5-44AB48C76361}" type="pres">
      <dgm:prSet presAssocID="{D92DA857-FC2F-476D-A941-065344A66BEB}" presName="sibTrans" presStyleCnt="0"/>
      <dgm:spPr/>
    </dgm:pt>
    <dgm:pt modelId="{EAA1D58B-7AB0-42CF-96D8-A3D2A8E76029}" type="pres">
      <dgm:prSet presAssocID="{FE5581CE-7722-4B5B-9145-A0F1F5125185}" presName="node" presStyleLbl="node1" presStyleIdx="2" presStyleCnt="9" custLinFactNeighborX="177" custLinFactNeighborY="-1378">
        <dgm:presLayoutVars>
          <dgm:bulletEnabled val="1"/>
        </dgm:presLayoutVars>
      </dgm:prSet>
      <dgm:spPr/>
      <dgm:t>
        <a:bodyPr/>
        <a:lstStyle/>
        <a:p>
          <a:endParaRPr lang="en-GB"/>
        </a:p>
      </dgm:t>
    </dgm:pt>
    <dgm:pt modelId="{C100E0CB-28DE-4A8D-9421-5061C4AC051C}" type="pres">
      <dgm:prSet presAssocID="{36DC871F-CA69-49F8-8D31-3D26338947BF}" presName="sibTrans" presStyleCnt="0"/>
      <dgm:spPr/>
    </dgm:pt>
    <dgm:pt modelId="{8F988AF7-25AD-4A44-9C37-E38B7430EE48}" type="pres">
      <dgm:prSet presAssocID="{C3993C35-35CA-473E-B52D-41DAB4A9C278}" presName="node" presStyleLbl="node1" presStyleIdx="3" presStyleCnt="9" custLinFactNeighborX="177" custLinFactNeighborY="-1378">
        <dgm:presLayoutVars>
          <dgm:bulletEnabled val="1"/>
        </dgm:presLayoutVars>
      </dgm:prSet>
      <dgm:spPr/>
      <dgm:t>
        <a:bodyPr/>
        <a:lstStyle/>
        <a:p>
          <a:endParaRPr lang="en-GB"/>
        </a:p>
      </dgm:t>
    </dgm:pt>
    <dgm:pt modelId="{916E1B11-3E51-455E-B65F-0201EE9B0E8D}" type="pres">
      <dgm:prSet presAssocID="{1A599492-FCE9-45E5-8952-F422B72E05B0}" presName="sibTrans" presStyleCnt="0"/>
      <dgm:spPr/>
    </dgm:pt>
    <dgm:pt modelId="{991FBA80-565B-4F07-88EF-2284E71144E4}" type="pres">
      <dgm:prSet presAssocID="{1F1A53ED-1895-4E9A-AA32-ADCF772688F2}" presName="node" presStyleLbl="node1" presStyleIdx="4" presStyleCnt="9" custLinFactNeighborX="177" custLinFactNeighborY="-1378">
        <dgm:presLayoutVars>
          <dgm:bulletEnabled val="1"/>
        </dgm:presLayoutVars>
      </dgm:prSet>
      <dgm:spPr/>
      <dgm:t>
        <a:bodyPr/>
        <a:lstStyle/>
        <a:p>
          <a:endParaRPr lang="en-GB"/>
        </a:p>
      </dgm:t>
    </dgm:pt>
    <dgm:pt modelId="{AADA642E-5A72-4431-845E-78095930AE90}" type="pres">
      <dgm:prSet presAssocID="{68C39F68-DD6B-4016-B310-F890CD0C5017}" presName="sibTrans" presStyleCnt="0"/>
      <dgm:spPr/>
    </dgm:pt>
    <dgm:pt modelId="{296D9F3B-B3B7-4EBC-91D7-FE99113CCE6B}" type="pres">
      <dgm:prSet presAssocID="{45450E4D-48A8-46FD-85CC-E5088F895E8E}" presName="node" presStyleLbl="node1" presStyleIdx="5" presStyleCnt="9" custLinFactNeighborX="177" custLinFactNeighborY="-1378">
        <dgm:presLayoutVars>
          <dgm:bulletEnabled val="1"/>
        </dgm:presLayoutVars>
      </dgm:prSet>
      <dgm:spPr/>
      <dgm:t>
        <a:bodyPr/>
        <a:lstStyle/>
        <a:p>
          <a:endParaRPr lang="en-GB"/>
        </a:p>
      </dgm:t>
    </dgm:pt>
    <dgm:pt modelId="{EAFE27CD-7BFF-4B39-BE9C-67E6941E9B76}" type="pres">
      <dgm:prSet presAssocID="{EA711F28-0091-4C3C-9906-B5960057F9E9}" presName="sibTrans" presStyleCnt="0"/>
      <dgm:spPr/>
    </dgm:pt>
    <dgm:pt modelId="{BECE9465-72A1-4817-8FD3-43FD80F48721}" type="pres">
      <dgm:prSet presAssocID="{854F7511-598E-4613-9AAF-1DABE6EA7D95}" presName="node" presStyleLbl="node1" presStyleIdx="6" presStyleCnt="9" custLinFactNeighborX="177" custLinFactNeighborY="-1378">
        <dgm:presLayoutVars>
          <dgm:bulletEnabled val="1"/>
        </dgm:presLayoutVars>
      </dgm:prSet>
      <dgm:spPr/>
      <dgm:t>
        <a:bodyPr/>
        <a:lstStyle/>
        <a:p>
          <a:endParaRPr lang="en-GB"/>
        </a:p>
      </dgm:t>
    </dgm:pt>
    <dgm:pt modelId="{220D7D2F-BC99-4C1F-85DE-2D35D3A6117D}" type="pres">
      <dgm:prSet presAssocID="{FAB9B127-1541-4E21-A869-7250E548C91B}" presName="sibTrans" presStyleCnt="0"/>
      <dgm:spPr/>
    </dgm:pt>
    <dgm:pt modelId="{74A1E305-E6DF-4780-BE83-7CAAA28D7E84}" type="pres">
      <dgm:prSet presAssocID="{749A64FD-B2CD-40EA-8FD9-F0BC14C8501E}" presName="node" presStyleLbl="node1" presStyleIdx="7" presStyleCnt="9" custLinFactNeighborX="177" custLinFactNeighborY="-1378">
        <dgm:presLayoutVars>
          <dgm:bulletEnabled val="1"/>
        </dgm:presLayoutVars>
      </dgm:prSet>
      <dgm:spPr/>
      <dgm:t>
        <a:bodyPr/>
        <a:lstStyle/>
        <a:p>
          <a:endParaRPr lang="en-GB"/>
        </a:p>
      </dgm:t>
    </dgm:pt>
    <dgm:pt modelId="{960F7EF4-E49F-4B9F-AE1C-AA9E960ACC13}" type="pres">
      <dgm:prSet presAssocID="{2A205A98-362C-49FA-923C-6C68BBBF8A02}" presName="sibTrans" presStyleCnt="0"/>
      <dgm:spPr/>
    </dgm:pt>
    <dgm:pt modelId="{878E4CFF-EA75-4F69-B217-EE937A53B095}" type="pres">
      <dgm:prSet presAssocID="{1EE8D228-5A88-40B1-9822-251A26F4C147}" presName="node" presStyleLbl="node1" presStyleIdx="8" presStyleCnt="9">
        <dgm:presLayoutVars>
          <dgm:bulletEnabled val="1"/>
        </dgm:presLayoutVars>
      </dgm:prSet>
      <dgm:spPr/>
      <dgm:t>
        <a:bodyPr/>
        <a:lstStyle/>
        <a:p>
          <a:endParaRPr lang="en-GB"/>
        </a:p>
      </dgm:t>
    </dgm:pt>
  </dgm:ptLst>
  <dgm:cxnLst>
    <dgm:cxn modelId="{B387ADCE-CEC1-41CD-9200-9947C63FC5D3}" type="presOf" srcId="{854F7511-598E-4613-9AAF-1DABE6EA7D95}" destId="{BECE9465-72A1-4817-8FD3-43FD80F48721}" srcOrd="0" destOrd="0" presId="urn:microsoft.com/office/officeart/2005/8/layout/default"/>
    <dgm:cxn modelId="{979D59F2-4F83-4964-B70E-AAD4F50D2B12}" srcId="{1E33E263-F242-455C-875E-D414375C2AA6}" destId="{E80DA9A4-7AFA-42F4-A171-0869E7152308}" srcOrd="0" destOrd="0" parTransId="{4B4D3AB7-D021-4ED7-8A50-56D6EA0671EC}" sibTransId="{DBAED4B7-3D71-4575-8453-2D2DA80DF928}"/>
    <dgm:cxn modelId="{A5529E6B-D847-4636-A1A6-832B35422B4D}" type="presOf" srcId="{749A64FD-B2CD-40EA-8FD9-F0BC14C8501E}" destId="{74A1E305-E6DF-4780-BE83-7CAAA28D7E84}" srcOrd="0" destOrd="0" presId="urn:microsoft.com/office/officeart/2005/8/layout/default"/>
    <dgm:cxn modelId="{B3674E40-555C-4A60-8AC3-617BD4459B1F}" srcId="{1E33E263-F242-455C-875E-D414375C2AA6}" destId="{45450E4D-48A8-46FD-85CC-E5088F895E8E}" srcOrd="5" destOrd="0" parTransId="{18450E7D-E9FC-4E35-90D3-334E49682688}" sibTransId="{EA711F28-0091-4C3C-9906-B5960057F9E9}"/>
    <dgm:cxn modelId="{9F027D0F-9D11-4148-97E8-D6DEBE901C95}" type="presOf" srcId="{1E33E263-F242-455C-875E-D414375C2AA6}" destId="{ABB1F4E4-4CD4-4AC8-BECD-38BC6D80B617}" srcOrd="0" destOrd="0" presId="urn:microsoft.com/office/officeart/2005/8/layout/default"/>
    <dgm:cxn modelId="{E9378E2C-155D-467D-BB96-E7AEC12C7210}" srcId="{1E33E263-F242-455C-875E-D414375C2AA6}" destId="{C3993C35-35CA-473E-B52D-41DAB4A9C278}" srcOrd="3" destOrd="0" parTransId="{0D211B7C-42FF-4667-8C83-BF904600A565}" sibTransId="{1A599492-FCE9-45E5-8952-F422B72E05B0}"/>
    <dgm:cxn modelId="{4364FB83-ABBA-4834-9BDD-7A00374DFDC9}" srcId="{1E33E263-F242-455C-875E-D414375C2AA6}" destId="{FE5581CE-7722-4B5B-9145-A0F1F5125185}" srcOrd="2" destOrd="0" parTransId="{229816CC-AE08-4698-8BAB-F7AA936C9036}" sibTransId="{36DC871F-CA69-49F8-8D31-3D26338947BF}"/>
    <dgm:cxn modelId="{44D00271-D24B-4B68-A8FF-B2F92F65154C}" type="presOf" srcId="{E80DA9A4-7AFA-42F4-A171-0869E7152308}" destId="{99FF50BC-D691-4D76-A192-587F5E087716}" srcOrd="0" destOrd="0" presId="urn:microsoft.com/office/officeart/2005/8/layout/default"/>
    <dgm:cxn modelId="{70C20690-9A8F-4815-A7DA-2921426184D8}" srcId="{1E33E263-F242-455C-875E-D414375C2AA6}" destId="{1EE8D228-5A88-40B1-9822-251A26F4C147}" srcOrd="8" destOrd="0" parTransId="{870B6ACE-6D44-425A-9EB0-10E193AB3F53}" sibTransId="{5135F3B5-EA7E-4D2D-A5E3-F921445078DB}"/>
    <dgm:cxn modelId="{37AB579D-E49D-4F05-B142-6EF871B0B5F0}" srcId="{1E33E263-F242-455C-875E-D414375C2AA6}" destId="{1F1A53ED-1895-4E9A-AA32-ADCF772688F2}" srcOrd="4" destOrd="0" parTransId="{48A6245A-311B-4EB7-95BD-72A8BF148D8B}" sibTransId="{68C39F68-DD6B-4016-B310-F890CD0C5017}"/>
    <dgm:cxn modelId="{60370185-D81D-458C-80BF-E445EF525DD7}" type="presOf" srcId="{86A7A4D4-C67C-4E66-8B0E-DF84C89FD780}" destId="{4B1E7392-4A18-4E02-8AF7-44577BF2C0C2}" srcOrd="0" destOrd="0" presId="urn:microsoft.com/office/officeart/2005/8/layout/default"/>
    <dgm:cxn modelId="{B05890D0-33AC-425B-80FF-076C9F5374F7}" srcId="{1E33E263-F242-455C-875E-D414375C2AA6}" destId="{749A64FD-B2CD-40EA-8FD9-F0BC14C8501E}" srcOrd="7" destOrd="0" parTransId="{C726A9E7-9137-4FFC-9EE5-B6B1B72637EE}" sibTransId="{2A205A98-362C-49FA-923C-6C68BBBF8A02}"/>
    <dgm:cxn modelId="{0860CC1E-6901-4D91-B26B-79363B173E99}" srcId="{1E33E263-F242-455C-875E-D414375C2AA6}" destId="{86A7A4D4-C67C-4E66-8B0E-DF84C89FD780}" srcOrd="1" destOrd="0" parTransId="{FA035F7E-F688-4ECD-A92C-7E6933043339}" sibTransId="{D92DA857-FC2F-476D-A941-065344A66BEB}"/>
    <dgm:cxn modelId="{8B6DC33E-ADC7-49E7-B288-314A6872623A}" type="presOf" srcId="{45450E4D-48A8-46FD-85CC-E5088F895E8E}" destId="{296D9F3B-B3B7-4EBC-91D7-FE99113CCE6B}" srcOrd="0" destOrd="0" presId="urn:microsoft.com/office/officeart/2005/8/layout/default"/>
    <dgm:cxn modelId="{FD17B936-ED00-4F42-8689-BC69CBE4D622}" type="presOf" srcId="{1F1A53ED-1895-4E9A-AA32-ADCF772688F2}" destId="{991FBA80-565B-4F07-88EF-2284E71144E4}" srcOrd="0" destOrd="0" presId="urn:microsoft.com/office/officeart/2005/8/layout/default"/>
    <dgm:cxn modelId="{B6CEA127-111B-4894-A4ED-EF16DA52BA1B}" type="presOf" srcId="{1EE8D228-5A88-40B1-9822-251A26F4C147}" destId="{878E4CFF-EA75-4F69-B217-EE937A53B095}" srcOrd="0" destOrd="0" presId="urn:microsoft.com/office/officeart/2005/8/layout/default"/>
    <dgm:cxn modelId="{B320A8A8-2023-4586-B3D2-7D4BB9A9807E}" srcId="{1E33E263-F242-455C-875E-D414375C2AA6}" destId="{854F7511-598E-4613-9AAF-1DABE6EA7D95}" srcOrd="6" destOrd="0" parTransId="{4804BE01-1497-4373-8F4D-7BFCA750493A}" sibTransId="{FAB9B127-1541-4E21-A869-7250E548C91B}"/>
    <dgm:cxn modelId="{FA0D69AC-038A-4A97-A601-0CF76A78836B}" type="presOf" srcId="{C3993C35-35CA-473E-B52D-41DAB4A9C278}" destId="{8F988AF7-25AD-4A44-9C37-E38B7430EE48}" srcOrd="0" destOrd="0" presId="urn:microsoft.com/office/officeart/2005/8/layout/default"/>
    <dgm:cxn modelId="{BFD4F735-6DE2-492B-8F1A-986DC41EDE65}" type="presOf" srcId="{FE5581CE-7722-4B5B-9145-A0F1F5125185}" destId="{EAA1D58B-7AB0-42CF-96D8-A3D2A8E76029}" srcOrd="0" destOrd="0" presId="urn:microsoft.com/office/officeart/2005/8/layout/default"/>
    <dgm:cxn modelId="{191F06B0-7DF3-43CB-82B5-F4C772CE228C}" type="presParOf" srcId="{ABB1F4E4-4CD4-4AC8-BECD-38BC6D80B617}" destId="{99FF50BC-D691-4D76-A192-587F5E087716}" srcOrd="0" destOrd="0" presId="urn:microsoft.com/office/officeart/2005/8/layout/default"/>
    <dgm:cxn modelId="{8149E53C-2961-4380-9EEE-613D3CAF21BC}" type="presParOf" srcId="{ABB1F4E4-4CD4-4AC8-BECD-38BC6D80B617}" destId="{C7113ADC-C9EE-49BD-821D-AE7A0D569474}" srcOrd="1" destOrd="0" presId="urn:microsoft.com/office/officeart/2005/8/layout/default"/>
    <dgm:cxn modelId="{2C7FA2CF-71BE-4435-BF94-7CEB516B019C}" type="presParOf" srcId="{ABB1F4E4-4CD4-4AC8-BECD-38BC6D80B617}" destId="{4B1E7392-4A18-4E02-8AF7-44577BF2C0C2}" srcOrd="2" destOrd="0" presId="urn:microsoft.com/office/officeart/2005/8/layout/default"/>
    <dgm:cxn modelId="{E610A1F9-C885-43C0-B5F5-422D4212D588}" type="presParOf" srcId="{ABB1F4E4-4CD4-4AC8-BECD-38BC6D80B617}" destId="{F58CADA8-72E2-473D-86B5-44AB48C76361}" srcOrd="3" destOrd="0" presId="urn:microsoft.com/office/officeart/2005/8/layout/default"/>
    <dgm:cxn modelId="{AD0ED1BC-ECC9-469A-B24F-69E8ADBE58BE}" type="presParOf" srcId="{ABB1F4E4-4CD4-4AC8-BECD-38BC6D80B617}" destId="{EAA1D58B-7AB0-42CF-96D8-A3D2A8E76029}" srcOrd="4" destOrd="0" presId="urn:microsoft.com/office/officeart/2005/8/layout/default"/>
    <dgm:cxn modelId="{1F2BF518-91D2-4FBA-8C85-3743580D5F9A}" type="presParOf" srcId="{ABB1F4E4-4CD4-4AC8-BECD-38BC6D80B617}" destId="{C100E0CB-28DE-4A8D-9421-5061C4AC051C}" srcOrd="5" destOrd="0" presId="urn:microsoft.com/office/officeart/2005/8/layout/default"/>
    <dgm:cxn modelId="{97132894-9343-472D-88F8-3F4BE3F00E38}" type="presParOf" srcId="{ABB1F4E4-4CD4-4AC8-BECD-38BC6D80B617}" destId="{8F988AF7-25AD-4A44-9C37-E38B7430EE48}" srcOrd="6" destOrd="0" presId="urn:microsoft.com/office/officeart/2005/8/layout/default"/>
    <dgm:cxn modelId="{C95E0610-EEBC-4800-A813-B0AE0614F73C}" type="presParOf" srcId="{ABB1F4E4-4CD4-4AC8-BECD-38BC6D80B617}" destId="{916E1B11-3E51-455E-B65F-0201EE9B0E8D}" srcOrd="7" destOrd="0" presId="urn:microsoft.com/office/officeart/2005/8/layout/default"/>
    <dgm:cxn modelId="{35626960-5DCC-44D2-ACE9-94A9630A92E1}" type="presParOf" srcId="{ABB1F4E4-4CD4-4AC8-BECD-38BC6D80B617}" destId="{991FBA80-565B-4F07-88EF-2284E71144E4}" srcOrd="8" destOrd="0" presId="urn:microsoft.com/office/officeart/2005/8/layout/default"/>
    <dgm:cxn modelId="{6728712C-09A7-4D27-B228-CE8695A89B54}" type="presParOf" srcId="{ABB1F4E4-4CD4-4AC8-BECD-38BC6D80B617}" destId="{AADA642E-5A72-4431-845E-78095930AE90}" srcOrd="9" destOrd="0" presId="urn:microsoft.com/office/officeart/2005/8/layout/default"/>
    <dgm:cxn modelId="{6DA4A651-CA91-497B-8812-C6299429F555}" type="presParOf" srcId="{ABB1F4E4-4CD4-4AC8-BECD-38BC6D80B617}" destId="{296D9F3B-B3B7-4EBC-91D7-FE99113CCE6B}" srcOrd="10" destOrd="0" presId="urn:microsoft.com/office/officeart/2005/8/layout/default"/>
    <dgm:cxn modelId="{5959BA02-8B74-4F0D-BCB7-C6C02F3DBC27}" type="presParOf" srcId="{ABB1F4E4-4CD4-4AC8-BECD-38BC6D80B617}" destId="{EAFE27CD-7BFF-4B39-BE9C-67E6941E9B76}" srcOrd="11" destOrd="0" presId="urn:microsoft.com/office/officeart/2005/8/layout/default"/>
    <dgm:cxn modelId="{7162C335-4838-4259-8B7A-06CDABBB0257}" type="presParOf" srcId="{ABB1F4E4-4CD4-4AC8-BECD-38BC6D80B617}" destId="{BECE9465-72A1-4817-8FD3-43FD80F48721}" srcOrd="12" destOrd="0" presId="urn:microsoft.com/office/officeart/2005/8/layout/default"/>
    <dgm:cxn modelId="{A6630311-F916-4A64-9EB6-7F7F855D3B8F}" type="presParOf" srcId="{ABB1F4E4-4CD4-4AC8-BECD-38BC6D80B617}" destId="{220D7D2F-BC99-4C1F-85DE-2D35D3A6117D}" srcOrd="13" destOrd="0" presId="urn:microsoft.com/office/officeart/2005/8/layout/default"/>
    <dgm:cxn modelId="{33B14547-94E7-44A6-AC0D-167ED9648F47}" type="presParOf" srcId="{ABB1F4E4-4CD4-4AC8-BECD-38BC6D80B617}" destId="{74A1E305-E6DF-4780-BE83-7CAAA28D7E84}" srcOrd="14" destOrd="0" presId="urn:microsoft.com/office/officeart/2005/8/layout/default"/>
    <dgm:cxn modelId="{0C4FAC94-37D1-4F50-A1CE-97FDA84B9C7E}" type="presParOf" srcId="{ABB1F4E4-4CD4-4AC8-BECD-38BC6D80B617}" destId="{960F7EF4-E49F-4B9F-AE1C-AA9E960ACC13}" srcOrd="15" destOrd="0" presId="urn:microsoft.com/office/officeart/2005/8/layout/default"/>
    <dgm:cxn modelId="{F9D8F530-669C-499F-B2DC-EBFDF35921FB}" type="presParOf" srcId="{ABB1F4E4-4CD4-4AC8-BECD-38BC6D80B617}" destId="{878E4CFF-EA75-4F69-B217-EE937A53B095}"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D4EF9-A73C-4B30-8043-A15D5AFDD561}">
      <dsp:nvSpPr>
        <dsp:cNvPr id="0" name=""/>
        <dsp:cNvSpPr/>
      </dsp:nvSpPr>
      <dsp:spPr>
        <a:xfrm>
          <a:off x="-5114929" y="-783865"/>
          <a:ext cx="6093692" cy="6093692"/>
        </a:xfrm>
        <a:prstGeom prst="blockArc">
          <a:avLst>
            <a:gd name="adj1" fmla="val 18900000"/>
            <a:gd name="adj2" fmla="val 2700000"/>
            <a:gd name="adj3" fmla="val 35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F5D7F-1BD6-4FE0-B732-089334876869}">
      <dsp:nvSpPr>
        <dsp:cNvPr id="0" name=""/>
        <dsp:cNvSpPr/>
      </dsp:nvSpPr>
      <dsp:spPr>
        <a:xfrm>
          <a:off x="317496" y="205750"/>
          <a:ext cx="7840569"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Budgeting and public expenditure</a:t>
          </a:r>
          <a:endParaRPr lang="en-GB" sz="2100" kern="1200" dirty="0">
            <a:latin typeface="Segoe UI Semilight" panose="020B0402040204020203" pitchFamily="34" charset="0"/>
            <a:cs typeface="Segoe UI Semilight" panose="020B0402040204020203" pitchFamily="34" charset="0"/>
          </a:endParaRPr>
        </a:p>
      </dsp:txBody>
      <dsp:txXfrm>
        <a:off x="317496" y="205750"/>
        <a:ext cx="7840569" cy="411319"/>
      </dsp:txXfrm>
    </dsp:sp>
    <dsp:sp modelId="{EDAFE712-5621-46B4-8364-44C882C5C1CC}">
      <dsp:nvSpPr>
        <dsp:cNvPr id="0" name=""/>
        <dsp:cNvSpPr/>
      </dsp:nvSpPr>
      <dsp:spPr>
        <a:xfrm>
          <a:off x="60421" y="154335"/>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9E161-CF2B-402D-8245-7D5949121C27}">
      <dsp:nvSpPr>
        <dsp:cNvPr id="0" name=""/>
        <dsp:cNvSpPr/>
      </dsp:nvSpPr>
      <dsp:spPr>
        <a:xfrm>
          <a:off x="689982" y="823091"/>
          <a:ext cx="7468082"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Public employment and management</a:t>
          </a:r>
          <a:endParaRPr lang="en-GB" sz="2100" kern="1200" dirty="0">
            <a:latin typeface="Segoe UI Semilight" panose="020B0402040204020203" pitchFamily="34" charset="0"/>
            <a:cs typeface="Segoe UI Semilight" panose="020B0402040204020203" pitchFamily="34" charset="0"/>
          </a:endParaRPr>
        </a:p>
      </dsp:txBody>
      <dsp:txXfrm>
        <a:off x="689982" y="823091"/>
        <a:ext cx="7468082" cy="411319"/>
      </dsp:txXfrm>
    </dsp:sp>
    <dsp:sp modelId="{B2ED71B3-F9FA-400E-99C6-C6A681752A5D}">
      <dsp:nvSpPr>
        <dsp:cNvPr id="0" name=""/>
        <dsp:cNvSpPr/>
      </dsp:nvSpPr>
      <dsp:spPr>
        <a:xfrm>
          <a:off x="432908" y="771676"/>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C1382-F6DB-43F1-BA15-F6DF6E426C41}">
      <dsp:nvSpPr>
        <dsp:cNvPr id="0" name=""/>
        <dsp:cNvSpPr/>
      </dsp:nvSpPr>
      <dsp:spPr>
        <a:xfrm>
          <a:off x="894103" y="1439980"/>
          <a:ext cx="7263961"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smtClean="0">
              <a:latin typeface="Segoe UI Semilight" panose="020B0402040204020203" pitchFamily="34" charset="0"/>
              <a:cs typeface="Segoe UI Semilight" panose="020B0402040204020203" pitchFamily="34" charset="0"/>
            </a:rPr>
            <a:t>Promoting integrity and fighting corruption</a:t>
          </a:r>
          <a:endParaRPr lang="en-GB" sz="2100" kern="1200">
            <a:latin typeface="Segoe UI Semilight" panose="020B0402040204020203" pitchFamily="34" charset="0"/>
            <a:cs typeface="Segoe UI Semilight" panose="020B0402040204020203" pitchFamily="34" charset="0"/>
          </a:endParaRPr>
        </a:p>
      </dsp:txBody>
      <dsp:txXfrm>
        <a:off x="894103" y="1439980"/>
        <a:ext cx="7263961" cy="411319"/>
      </dsp:txXfrm>
    </dsp:sp>
    <dsp:sp modelId="{C9945380-823C-4A6F-A87B-AAA18600F0D5}">
      <dsp:nvSpPr>
        <dsp:cNvPr id="0" name=""/>
        <dsp:cNvSpPr/>
      </dsp:nvSpPr>
      <dsp:spPr>
        <a:xfrm>
          <a:off x="637029" y="1388565"/>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23B48-8C67-43AB-A11C-E09EA89A044B}">
      <dsp:nvSpPr>
        <dsp:cNvPr id="0" name=""/>
        <dsp:cNvSpPr/>
      </dsp:nvSpPr>
      <dsp:spPr>
        <a:xfrm>
          <a:off x="959277" y="2057321"/>
          <a:ext cx="7198787"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Regulatory policy</a:t>
          </a:r>
          <a:endParaRPr lang="en-GB" sz="2100" kern="1200" dirty="0">
            <a:latin typeface="Segoe UI Semilight" panose="020B0402040204020203" pitchFamily="34" charset="0"/>
            <a:cs typeface="Segoe UI Semilight" panose="020B0402040204020203" pitchFamily="34" charset="0"/>
          </a:endParaRPr>
        </a:p>
      </dsp:txBody>
      <dsp:txXfrm>
        <a:off x="959277" y="2057321"/>
        <a:ext cx="7198787" cy="411319"/>
      </dsp:txXfrm>
    </dsp:sp>
    <dsp:sp modelId="{5A60B2DC-3B94-4D49-B05D-F02AF775A785}">
      <dsp:nvSpPr>
        <dsp:cNvPr id="0" name=""/>
        <dsp:cNvSpPr/>
      </dsp:nvSpPr>
      <dsp:spPr>
        <a:xfrm>
          <a:off x="702203" y="2005906"/>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A16E0-FDD0-403F-9E40-388A315B75A6}">
      <dsp:nvSpPr>
        <dsp:cNvPr id="0" name=""/>
        <dsp:cNvSpPr/>
      </dsp:nvSpPr>
      <dsp:spPr>
        <a:xfrm>
          <a:off x="894103" y="2674662"/>
          <a:ext cx="7263961"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Digital Government</a:t>
          </a:r>
          <a:endParaRPr lang="en-GB" sz="2100" kern="1200" dirty="0">
            <a:latin typeface="Segoe UI Semilight" panose="020B0402040204020203" pitchFamily="34" charset="0"/>
            <a:cs typeface="Segoe UI Semilight" panose="020B0402040204020203" pitchFamily="34" charset="0"/>
          </a:endParaRPr>
        </a:p>
      </dsp:txBody>
      <dsp:txXfrm>
        <a:off x="894103" y="2674662"/>
        <a:ext cx="7263961" cy="411319"/>
      </dsp:txXfrm>
    </dsp:sp>
    <dsp:sp modelId="{A80C6872-B9B0-4FF2-BFB0-D9004EB97421}">
      <dsp:nvSpPr>
        <dsp:cNvPr id="0" name=""/>
        <dsp:cNvSpPr/>
      </dsp:nvSpPr>
      <dsp:spPr>
        <a:xfrm>
          <a:off x="637029" y="2623247"/>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CC0AD-8237-4467-A2C1-0CBD099070B4}">
      <dsp:nvSpPr>
        <dsp:cNvPr id="0" name=""/>
        <dsp:cNvSpPr/>
      </dsp:nvSpPr>
      <dsp:spPr>
        <a:xfrm>
          <a:off x="689982" y="3291551"/>
          <a:ext cx="7468082"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Strategic policymaking and coordination </a:t>
          </a:r>
          <a:endParaRPr lang="en-GB" sz="2100" kern="1200" dirty="0">
            <a:latin typeface="Segoe UI Semilight" panose="020B0402040204020203" pitchFamily="34" charset="0"/>
            <a:cs typeface="Segoe UI Semilight" panose="020B0402040204020203" pitchFamily="34" charset="0"/>
          </a:endParaRPr>
        </a:p>
      </dsp:txBody>
      <dsp:txXfrm>
        <a:off x="689982" y="3291551"/>
        <a:ext cx="7468082" cy="411319"/>
      </dsp:txXfrm>
    </dsp:sp>
    <dsp:sp modelId="{6496320C-DAB2-4CD6-90BA-8B7BB6202C84}">
      <dsp:nvSpPr>
        <dsp:cNvPr id="0" name=""/>
        <dsp:cNvSpPr/>
      </dsp:nvSpPr>
      <dsp:spPr>
        <a:xfrm>
          <a:off x="432908" y="3240136"/>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AE048-0305-46A2-A82E-D69AADB67296}">
      <dsp:nvSpPr>
        <dsp:cNvPr id="0" name=""/>
        <dsp:cNvSpPr/>
      </dsp:nvSpPr>
      <dsp:spPr>
        <a:xfrm>
          <a:off x="317496" y="3908892"/>
          <a:ext cx="7840569" cy="411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Segoe UI Semilight" panose="020B0402040204020203" pitchFamily="34" charset="0"/>
              <a:cs typeface="Segoe UI Semilight" panose="020B0402040204020203" pitchFamily="34" charset="0"/>
            </a:rPr>
            <a:t>Public sector innovation</a:t>
          </a:r>
          <a:endParaRPr lang="en-GB" sz="2100" kern="1200" dirty="0">
            <a:latin typeface="Segoe UI Semilight" panose="020B0402040204020203" pitchFamily="34" charset="0"/>
            <a:cs typeface="Segoe UI Semilight" panose="020B0402040204020203" pitchFamily="34" charset="0"/>
          </a:endParaRPr>
        </a:p>
      </dsp:txBody>
      <dsp:txXfrm>
        <a:off x="317496" y="3908892"/>
        <a:ext cx="7840569" cy="411319"/>
      </dsp:txXfrm>
    </dsp:sp>
    <dsp:sp modelId="{741518BC-66DE-435F-A78C-331BA5C9C6C3}">
      <dsp:nvSpPr>
        <dsp:cNvPr id="0" name=""/>
        <dsp:cNvSpPr/>
      </dsp:nvSpPr>
      <dsp:spPr>
        <a:xfrm>
          <a:off x="60421" y="3857477"/>
          <a:ext cx="514149" cy="51414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24EE4-12F8-436A-A595-0FB16E1155A0}">
      <dsp:nvSpPr>
        <dsp:cNvPr id="0" name=""/>
        <dsp:cNvSpPr/>
      </dsp:nvSpPr>
      <dsp:spPr>
        <a:xfrm rot="5400000">
          <a:off x="5240997" y="-2193294"/>
          <a:ext cx="695572" cy="526003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latin typeface="Segoe UI Semilight" panose="020B0402040204020203" pitchFamily="34" charset="0"/>
              <a:cs typeface="Segoe UI Semilight" panose="020B0402040204020203" pitchFamily="34" charset="0"/>
            </a:rPr>
            <a:t>Committees, Working Parties and Networks, Conferences</a:t>
          </a:r>
          <a:endParaRPr lang="en-GB" sz="1900" kern="1200" dirty="0">
            <a:latin typeface="Segoe UI Semilight" panose="020B0402040204020203" pitchFamily="34" charset="0"/>
            <a:cs typeface="Segoe UI Semilight" panose="020B0402040204020203" pitchFamily="34" charset="0"/>
          </a:endParaRPr>
        </a:p>
      </dsp:txBody>
      <dsp:txXfrm rot="-5400000">
        <a:off x="2958768" y="122890"/>
        <a:ext cx="5226077" cy="627662"/>
      </dsp:txXfrm>
    </dsp:sp>
    <dsp:sp modelId="{55090966-0EFE-4AD5-8D2D-0FDA0370956C}">
      <dsp:nvSpPr>
        <dsp:cNvPr id="0" name=""/>
        <dsp:cNvSpPr/>
      </dsp:nvSpPr>
      <dsp:spPr>
        <a:xfrm>
          <a:off x="0" y="1988"/>
          <a:ext cx="2958768" cy="86946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smtClean="0">
              <a:latin typeface="Segoe UI Semilight" panose="020B0402040204020203" pitchFamily="34" charset="0"/>
              <a:cs typeface="Segoe UI Semilight" panose="020B0402040204020203" pitchFamily="34" charset="0"/>
            </a:rPr>
            <a:t>Communities</a:t>
          </a:r>
          <a:endParaRPr lang="en-GB" sz="2400" kern="1200">
            <a:latin typeface="Segoe UI Semilight" panose="020B0402040204020203" pitchFamily="34" charset="0"/>
            <a:cs typeface="Segoe UI Semilight" panose="020B0402040204020203" pitchFamily="34" charset="0"/>
          </a:endParaRPr>
        </a:p>
      </dsp:txBody>
      <dsp:txXfrm>
        <a:off x="42444" y="44432"/>
        <a:ext cx="2873880" cy="784577"/>
      </dsp:txXfrm>
    </dsp:sp>
    <dsp:sp modelId="{6770CB15-FE73-4736-BEB9-62495F8DAEF0}">
      <dsp:nvSpPr>
        <dsp:cNvPr id="0" name=""/>
        <dsp:cNvSpPr/>
      </dsp:nvSpPr>
      <dsp:spPr>
        <a:xfrm rot="5400000">
          <a:off x="5240997" y="-1280355"/>
          <a:ext cx="695572" cy="526003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latin typeface="Segoe UI Semilight" panose="020B0402040204020203" pitchFamily="34" charset="0"/>
              <a:cs typeface="Segoe UI Semilight" panose="020B0402040204020203" pitchFamily="34" charset="0"/>
            </a:rPr>
            <a:t>Principles and Recommendations to Council </a:t>
          </a:r>
          <a:endParaRPr lang="en-GB" sz="1900" kern="1200" dirty="0">
            <a:latin typeface="Segoe UI Semilight" panose="020B0402040204020203" pitchFamily="34" charset="0"/>
            <a:cs typeface="Segoe UI Semilight" panose="020B0402040204020203" pitchFamily="34" charset="0"/>
          </a:endParaRPr>
        </a:p>
      </dsp:txBody>
      <dsp:txXfrm rot="-5400000">
        <a:off x="2958768" y="1035829"/>
        <a:ext cx="5226077" cy="627662"/>
      </dsp:txXfrm>
    </dsp:sp>
    <dsp:sp modelId="{3055D6B9-876F-4071-8F81-9D1D9A6D9C58}">
      <dsp:nvSpPr>
        <dsp:cNvPr id="0" name=""/>
        <dsp:cNvSpPr/>
      </dsp:nvSpPr>
      <dsp:spPr>
        <a:xfrm>
          <a:off x="0" y="914927"/>
          <a:ext cx="2958768" cy="86946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smtClean="0">
              <a:latin typeface="Segoe UI Semilight" panose="020B0402040204020203" pitchFamily="34" charset="0"/>
              <a:cs typeface="Segoe UI Semilight" panose="020B0402040204020203" pitchFamily="34" charset="0"/>
            </a:rPr>
            <a:t>OECD instruments</a:t>
          </a:r>
          <a:endParaRPr lang="en-GB" sz="2400" kern="1200">
            <a:latin typeface="Segoe UI Semilight" panose="020B0402040204020203" pitchFamily="34" charset="0"/>
            <a:cs typeface="Segoe UI Semilight" panose="020B0402040204020203" pitchFamily="34" charset="0"/>
          </a:endParaRPr>
        </a:p>
      </dsp:txBody>
      <dsp:txXfrm>
        <a:off x="42444" y="957371"/>
        <a:ext cx="2873880" cy="784577"/>
      </dsp:txXfrm>
    </dsp:sp>
    <dsp:sp modelId="{6BFCC2B0-9394-48BE-8230-00C101F21AB3}">
      <dsp:nvSpPr>
        <dsp:cNvPr id="0" name=""/>
        <dsp:cNvSpPr/>
      </dsp:nvSpPr>
      <dsp:spPr>
        <a:xfrm rot="5400000">
          <a:off x="5240997" y="-367416"/>
          <a:ext cx="695572" cy="526003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latin typeface="Segoe UI Semilight" panose="020B0402040204020203" pitchFamily="34" charset="0"/>
              <a:cs typeface="Segoe UI Semilight" panose="020B0402040204020203" pitchFamily="34" charset="0"/>
            </a:rPr>
            <a:t>Surveys, thematic reports, Government at a Glance</a:t>
          </a:r>
          <a:endParaRPr lang="en-GB" sz="1900" kern="1200" dirty="0">
            <a:latin typeface="Segoe UI Semilight" panose="020B0402040204020203" pitchFamily="34" charset="0"/>
            <a:cs typeface="Segoe UI Semilight" panose="020B0402040204020203" pitchFamily="34" charset="0"/>
          </a:endParaRPr>
        </a:p>
      </dsp:txBody>
      <dsp:txXfrm rot="-5400000">
        <a:off x="2958768" y="1948768"/>
        <a:ext cx="5226077" cy="627662"/>
      </dsp:txXfrm>
    </dsp:sp>
    <dsp:sp modelId="{0DDA02D3-E723-474D-9EFA-560DF64353ED}">
      <dsp:nvSpPr>
        <dsp:cNvPr id="0" name=""/>
        <dsp:cNvSpPr/>
      </dsp:nvSpPr>
      <dsp:spPr>
        <a:xfrm>
          <a:off x="0" y="1827867"/>
          <a:ext cx="2958768" cy="86946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smtClean="0">
              <a:latin typeface="Segoe UI Semilight" panose="020B0402040204020203" pitchFamily="34" charset="0"/>
              <a:cs typeface="Segoe UI Semilight" panose="020B0402040204020203" pitchFamily="34" charset="0"/>
            </a:rPr>
            <a:t>Data and research</a:t>
          </a:r>
          <a:endParaRPr lang="en-GB" sz="2400" kern="1200">
            <a:latin typeface="Segoe UI Semilight" panose="020B0402040204020203" pitchFamily="34" charset="0"/>
            <a:cs typeface="Segoe UI Semilight" panose="020B0402040204020203" pitchFamily="34" charset="0"/>
          </a:endParaRPr>
        </a:p>
      </dsp:txBody>
      <dsp:txXfrm>
        <a:off x="42444" y="1870311"/>
        <a:ext cx="2873880" cy="784577"/>
      </dsp:txXfrm>
    </dsp:sp>
    <dsp:sp modelId="{F07E75D4-18EB-4899-9EC4-68DDD992D776}">
      <dsp:nvSpPr>
        <dsp:cNvPr id="0" name=""/>
        <dsp:cNvSpPr/>
      </dsp:nvSpPr>
      <dsp:spPr>
        <a:xfrm rot="5400000">
          <a:off x="5240997" y="545523"/>
          <a:ext cx="695572" cy="526003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latin typeface="Segoe UI Semilight" panose="020B0402040204020203" pitchFamily="34" charset="0"/>
              <a:cs typeface="Segoe UI Semilight" panose="020B0402040204020203" pitchFamily="34" charset="0"/>
            </a:rPr>
            <a:t>Online platforms, OPSI, comparative studies</a:t>
          </a:r>
          <a:endParaRPr lang="en-GB" sz="1900" kern="1200" dirty="0">
            <a:latin typeface="Segoe UI Semilight" panose="020B0402040204020203" pitchFamily="34" charset="0"/>
            <a:cs typeface="Segoe UI Semilight" panose="020B0402040204020203" pitchFamily="34" charset="0"/>
          </a:endParaRPr>
        </a:p>
      </dsp:txBody>
      <dsp:txXfrm rot="-5400000">
        <a:off x="2958768" y="2861708"/>
        <a:ext cx="5226077" cy="627662"/>
      </dsp:txXfrm>
    </dsp:sp>
    <dsp:sp modelId="{015EDFE6-97E7-4160-A94A-F8FFB5B13B24}">
      <dsp:nvSpPr>
        <dsp:cNvPr id="0" name=""/>
        <dsp:cNvSpPr/>
      </dsp:nvSpPr>
      <dsp:spPr>
        <a:xfrm>
          <a:off x="0" y="2740806"/>
          <a:ext cx="2958768" cy="86946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dirty="0" smtClean="0">
              <a:latin typeface="Segoe UI Semilight" panose="020B0402040204020203" pitchFamily="34" charset="0"/>
              <a:cs typeface="Segoe UI Semilight" panose="020B0402040204020203" pitchFamily="34" charset="0"/>
            </a:rPr>
            <a:t>Sharing practices and experience</a:t>
          </a:r>
          <a:endParaRPr lang="en-GB" sz="2400" kern="1200" dirty="0">
            <a:latin typeface="Segoe UI Semilight" panose="020B0402040204020203" pitchFamily="34" charset="0"/>
            <a:cs typeface="Segoe UI Semilight" panose="020B0402040204020203" pitchFamily="34" charset="0"/>
          </a:endParaRPr>
        </a:p>
      </dsp:txBody>
      <dsp:txXfrm>
        <a:off x="42444" y="2783250"/>
        <a:ext cx="2873880" cy="784577"/>
      </dsp:txXfrm>
    </dsp:sp>
    <dsp:sp modelId="{4C741A48-5939-469B-92BE-9149E7EA5EE4}">
      <dsp:nvSpPr>
        <dsp:cNvPr id="0" name=""/>
        <dsp:cNvSpPr/>
      </dsp:nvSpPr>
      <dsp:spPr>
        <a:xfrm rot="5400000">
          <a:off x="5240997" y="1458462"/>
          <a:ext cx="695572" cy="526003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GB" sz="1900" kern="1200" dirty="0" smtClean="0">
              <a:latin typeface="Segoe UI Semilight" panose="020B0402040204020203" pitchFamily="34" charset="0"/>
              <a:cs typeface="Segoe UI Semilight" panose="020B0402040204020203" pitchFamily="34" charset="0"/>
            </a:rPr>
            <a:t>Peer Reviews, Thematic reviews, Regional reviews</a:t>
          </a:r>
          <a:endParaRPr lang="en-GB" sz="1900" kern="1200" dirty="0">
            <a:latin typeface="Segoe UI Semilight" panose="020B0402040204020203" pitchFamily="34" charset="0"/>
            <a:cs typeface="Segoe UI Semilight" panose="020B0402040204020203" pitchFamily="34" charset="0"/>
          </a:endParaRPr>
        </a:p>
      </dsp:txBody>
      <dsp:txXfrm rot="-5400000">
        <a:off x="2958768" y="3774647"/>
        <a:ext cx="5226077" cy="627662"/>
      </dsp:txXfrm>
    </dsp:sp>
    <dsp:sp modelId="{51088644-C220-4FE0-B3B5-6467C66458F4}">
      <dsp:nvSpPr>
        <dsp:cNvPr id="0" name=""/>
        <dsp:cNvSpPr/>
      </dsp:nvSpPr>
      <dsp:spPr>
        <a:xfrm>
          <a:off x="0" y="3653745"/>
          <a:ext cx="2958768" cy="86946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dirty="0" smtClean="0">
              <a:latin typeface="Segoe UI Semilight" panose="020B0402040204020203" pitchFamily="34" charset="0"/>
              <a:cs typeface="Segoe UI Semilight" panose="020B0402040204020203" pitchFamily="34" charset="0"/>
            </a:rPr>
            <a:t>Tailored advice</a:t>
          </a:r>
          <a:endParaRPr lang="en-GB" sz="2400" kern="1200" dirty="0">
            <a:latin typeface="Segoe UI Semilight" panose="020B0402040204020203" pitchFamily="34" charset="0"/>
            <a:cs typeface="Segoe UI Semilight" panose="020B0402040204020203" pitchFamily="34" charset="0"/>
          </a:endParaRPr>
        </a:p>
      </dsp:txBody>
      <dsp:txXfrm>
        <a:off x="42444" y="3696189"/>
        <a:ext cx="2873880" cy="784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5D0D0-F579-4F05-AF78-3F5BC5ADCF8A}">
      <dsp:nvSpPr>
        <dsp:cNvPr id="0" name=""/>
        <dsp:cNvSpPr/>
      </dsp:nvSpPr>
      <dsp:spPr>
        <a:xfrm>
          <a:off x="1393354" y="2371967"/>
          <a:ext cx="1702988" cy="1702988"/>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latin typeface="Segoe UI Semilight" panose="020B0402040204020203" pitchFamily="34" charset="0"/>
              <a:cs typeface="Segoe UI Semilight" panose="020B0402040204020203" pitchFamily="34" charset="0"/>
            </a:rPr>
            <a:t>Actionable</a:t>
          </a:r>
          <a:r>
            <a:rPr lang="fr-FR" sz="1200" kern="1200" dirty="0" smtClean="0">
              <a:latin typeface="Segoe UI Semilight" panose="020B0402040204020203" pitchFamily="34" charset="0"/>
              <a:cs typeface="Segoe UI Semilight" panose="020B0402040204020203" pitchFamily="34" charset="0"/>
            </a:rPr>
            <a:t> </a:t>
          </a:r>
          <a:r>
            <a:rPr lang="fr-FR" sz="1200" kern="1200" dirty="0" err="1" smtClean="0">
              <a:latin typeface="Segoe UI Semilight" panose="020B0402040204020203" pitchFamily="34" charset="0"/>
              <a:cs typeface="Segoe UI Semilight" panose="020B0402040204020203" pitchFamily="34" charset="0"/>
            </a:rPr>
            <a:t>recommenda</a:t>
          </a:r>
          <a:r>
            <a:rPr lang="fr-FR" sz="1200" kern="1200" dirty="0" smtClean="0">
              <a:latin typeface="Segoe UI Semilight" panose="020B0402040204020203" pitchFamily="34" charset="0"/>
              <a:cs typeface="Segoe UI Semilight" panose="020B0402040204020203" pitchFamily="34" charset="0"/>
            </a:rPr>
            <a:t>-</a:t>
          </a:r>
          <a:br>
            <a:rPr lang="fr-FR" sz="1200" kern="1200" dirty="0" smtClean="0">
              <a:latin typeface="Segoe UI Semilight" panose="020B0402040204020203" pitchFamily="34" charset="0"/>
              <a:cs typeface="Segoe UI Semilight" panose="020B0402040204020203" pitchFamily="34" charset="0"/>
            </a:rPr>
          </a:br>
          <a:r>
            <a:rPr lang="fr-FR" sz="1200" kern="1200" dirty="0" err="1" smtClean="0">
              <a:latin typeface="Segoe UI Semilight" panose="020B0402040204020203" pitchFamily="34" charset="0"/>
              <a:cs typeface="Segoe UI Semilight" panose="020B0402040204020203" pitchFamily="34" charset="0"/>
            </a:rPr>
            <a:t>tions</a:t>
          </a:r>
          <a:r>
            <a:rPr lang="fr-FR" sz="1200" kern="1200" dirty="0" smtClean="0">
              <a:latin typeface="Segoe UI Semilight" panose="020B0402040204020203" pitchFamily="34" charset="0"/>
              <a:cs typeface="Segoe UI Semilight" panose="020B0402040204020203" pitchFamily="34" charset="0"/>
            </a:rPr>
            <a:t> </a:t>
          </a:r>
          <a:br>
            <a:rPr lang="fr-FR" sz="1200" kern="1200" dirty="0" smtClean="0">
              <a:latin typeface="Segoe UI Semilight" panose="020B0402040204020203" pitchFamily="34" charset="0"/>
              <a:cs typeface="Segoe UI Semilight" panose="020B0402040204020203" pitchFamily="34" charset="0"/>
            </a:rPr>
          </a:br>
          <a:r>
            <a:rPr lang="fr-FR" sz="1200" kern="1200" dirty="0" smtClean="0">
              <a:latin typeface="Segoe UI Semilight" panose="020B0402040204020203" pitchFamily="34" charset="0"/>
              <a:cs typeface="Segoe UI Semilight" panose="020B0402040204020203" pitchFamily="34" charset="0"/>
            </a:rPr>
            <a:t>(+ </a:t>
          </a:r>
          <a:r>
            <a:rPr lang="fr-FR" sz="1200" kern="1200" dirty="0" err="1" smtClean="0">
              <a:latin typeface="Segoe UI Semilight" panose="020B0402040204020203" pitchFamily="34" charset="0"/>
              <a:cs typeface="Segoe UI Semilight" panose="020B0402040204020203" pitchFamily="34" charset="0"/>
            </a:rPr>
            <a:t>imple</a:t>
          </a:r>
          <a:r>
            <a:rPr lang="fr-FR" sz="1200" kern="1200" dirty="0" smtClean="0">
              <a:latin typeface="Segoe UI Semilight" panose="020B0402040204020203" pitchFamily="34" charset="0"/>
              <a:cs typeface="Segoe UI Semilight" panose="020B0402040204020203" pitchFamily="34" charset="0"/>
            </a:rPr>
            <a:t>- </a:t>
          </a:r>
          <a:r>
            <a:rPr lang="fr-FR" sz="1200" kern="1200" dirty="0" err="1" smtClean="0">
              <a:latin typeface="Segoe UI Semilight" panose="020B0402040204020203" pitchFamily="34" charset="0"/>
              <a:cs typeface="Segoe UI Semilight" panose="020B0402040204020203" pitchFamily="34" charset="0"/>
            </a:rPr>
            <a:t>mentation</a:t>
          </a:r>
          <a:r>
            <a:rPr lang="fr-FR" sz="1200" kern="1200" dirty="0" smtClean="0">
              <a:latin typeface="Segoe UI Semilight" panose="020B0402040204020203" pitchFamily="34" charset="0"/>
              <a:cs typeface="Segoe UI Semilight" panose="020B0402040204020203" pitchFamily="34" charset="0"/>
            </a:rPr>
            <a:t> support)</a:t>
          </a:r>
          <a:endParaRPr lang="en-GB" sz="1200" kern="1200" dirty="0">
            <a:latin typeface="Segoe UI Semilight" panose="020B0402040204020203" pitchFamily="34" charset="0"/>
            <a:cs typeface="Segoe UI Semilight" panose="020B0402040204020203" pitchFamily="34" charset="0"/>
          </a:endParaRPr>
        </a:p>
      </dsp:txBody>
      <dsp:txXfrm>
        <a:off x="1735730" y="2770884"/>
        <a:ext cx="1018236" cy="875371"/>
      </dsp:txXfrm>
    </dsp:sp>
    <dsp:sp modelId="{ED06BE39-46BD-4295-8D6E-EE88CA6DE0F3}">
      <dsp:nvSpPr>
        <dsp:cNvPr id="0" name=""/>
        <dsp:cNvSpPr/>
      </dsp:nvSpPr>
      <dsp:spPr>
        <a:xfrm>
          <a:off x="362061" y="1914241"/>
          <a:ext cx="1319463" cy="134894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Segoe UI Semilight" panose="020B0402040204020203" pitchFamily="34" charset="0"/>
              <a:cs typeface="Segoe UI Semilight" panose="020B0402040204020203" pitchFamily="34" charset="0"/>
            </a:rPr>
            <a:t>In-</a:t>
          </a:r>
          <a:r>
            <a:rPr lang="fr-FR" sz="1200" kern="1200" dirty="0" err="1" smtClean="0">
              <a:latin typeface="Segoe UI Semilight" panose="020B0402040204020203" pitchFamily="34" charset="0"/>
              <a:cs typeface="Segoe UI Semilight" panose="020B0402040204020203" pitchFamily="34" charset="0"/>
            </a:rPr>
            <a:t>depth</a:t>
          </a:r>
          <a:r>
            <a:rPr lang="fr-FR" sz="1200" kern="1200" dirty="0" smtClean="0">
              <a:latin typeface="Segoe UI Semilight" panose="020B0402040204020203" pitchFamily="34" charset="0"/>
              <a:cs typeface="Segoe UI Semilight" panose="020B0402040204020203" pitchFamily="34" charset="0"/>
            </a:rPr>
            <a:t> </a:t>
          </a:r>
          <a:r>
            <a:rPr lang="fr-FR" sz="1200" kern="1200" dirty="0" err="1" smtClean="0">
              <a:latin typeface="Segoe UI Semilight" panose="020B0402040204020203" pitchFamily="34" charset="0"/>
              <a:cs typeface="Segoe UI Semilight" panose="020B0402040204020203" pitchFamily="34" charset="0"/>
            </a:rPr>
            <a:t>analysis</a:t>
          </a:r>
          <a:endParaRPr lang="en-GB" sz="1200" kern="1200" dirty="0">
            <a:latin typeface="Segoe UI Semilight" panose="020B0402040204020203" pitchFamily="34" charset="0"/>
            <a:cs typeface="Segoe UI Semilight" panose="020B0402040204020203" pitchFamily="34" charset="0"/>
          </a:endParaRPr>
        </a:p>
      </dsp:txBody>
      <dsp:txXfrm>
        <a:off x="694240" y="2252776"/>
        <a:ext cx="655105" cy="671870"/>
      </dsp:txXfrm>
    </dsp:sp>
    <dsp:sp modelId="{89708990-10F1-40FF-9A7D-BD853652AF38}">
      <dsp:nvSpPr>
        <dsp:cNvPr id="0" name=""/>
        <dsp:cNvSpPr/>
      </dsp:nvSpPr>
      <dsp:spPr>
        <a:xfrm rot="20700000">
          <a:off x="1069332" y="990056"/>
          <a:ext cx="1445780" cy="1405066"/>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Segoe UI Semilight" panose="020B0402040204020203" pitchFamily="34" charset="0"/>
              <a:cs typeface="Segoe UI Semilight" panose="020B0402040204020203" pitchFamily="34" charset="0"/>
            </a:rPr>
            <a:t>360° diagnostic</a:t>
          </a:r>
          <a:endParaRPr lang="en-GB" sz="1200" kern="1200" dirty="0">
            <a:latin typeface="Segoe UI Semilight" panose="020B0402040204020203" pitchFamily="34" charset="0"/>
            <a:cs typeface="Segoe UI Semilight" panose="020B0402040204020203" pitchFamily="34" charset="0"/>
          </a:endParaRPr>
        </a:p>
      </dsp:txBody>
      <dsp:txXfrm rot="-20700000">
        <a:off x="1388849" y="1295814"/>
        <a:ext cx="806746" cy="793551"/>
      </dsp:txXfrm>
    </dsp:sp>
    <dsp:sp modelId="{00F3B646-4DCA-4B66-9493-C021A2F83CF7}">
      <dsp:nvSpPr>
        <dsp:cNvPr id="0" name=""/>
        <dsp:cNvSpPr/>
      </dsp:nvSpPr>
      <dsp:spPr>
        <a:xfrm>
          <a:off x="1250738" y="2121557"/>
          <a:ext cx="2179825" cy="2179825"/>
        </a:xfrm>
        <a:prstGeom prst="circularArrow">
          <a:avLst>
            <a:gd name="adj1" fmla="val 4688"/>
            <a:gd name="adj2" fmla="val 299029"/>
            <a:gd name="adj3" fmla="val 2482661"/>
            <a:gd name="adj4" fmla="val 1593543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A180D-657B-43E9-88B8-D42F44E2A096}">
      <dsp:nvSpPr>
        <dsp:cNvPr id="0" name=""/>
        <dsp:cNvSpPr/>
      </dsp:nvSpPr>
      <dsp:spPr>
        <a:xfrm>
          <a:off x="183182" y="1700113"/>
          <a:ext cx="1583779" cy="15837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C3D8BA-7AB9-4D1F-B6C8-2CCD8AE03F66}">
      <dsp:nvSpPr>
        <dsp:cNvPr id="0" name=""/>
        <dsp:cNvSpPr/>
      </dsp:nvSpPr>
      <dsp:spPr>
        <a:xfrm>
          <a:off x="852179" y="800402"/>
          <a:ext cx="1707633" cy="17076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F50BC-D691-4D76-A192-587F5E087716}">
      <dsp:nvSpPr>
        <dsp:cNvPr id="0" name=""/>
        <dsp:cNvSpPr/>
      </dsp:nvSpPr>
      <dsp:spPr>
        <a:xfrm>
          <a:off x="2867" y="936108"/>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latin typeface="Segoe UI Semilight" panose="020B0402040204020203" pitchFamily="34" charset="0"/>
              <a:cs typeface="Segoe UI Semilight" panose="020B0402040204020203" pitchFamily="34" charset="0"/>
            </a:rPr>
            <a:t>Leadership and </a:t>
          </a:r>
        </a:p>
        <a:p>
          <a:pPr lvl="0" algn="ctr" defTabSz="622300" rtl="0">
            <a:lnSpc>
              <a:spcPct val="90000"/>
            </a:lnSpc>
            <a:spcBef>
              <a:spcPct val="0"/>
            </a:spcBef>
            <a:spcAft>
              <a:spcPct val="35000"/>
            </a:spcAft>
          </a:pPr>
          <a:r>
            <a:rPr lang="fr-FR" sz="1400" kern="1200" dirty="0" err="1" smtClean="0">
              <a:latin typeface="Segoe UI Semilight" panose="020B0402040204020203" pitchFamily="34" charset="0"/>
              <a:cs typeface="Segoe UI Semilight" panose="020B0402040204020203" pitchFamily="34" charset="0"/>
            </a:rPr>
            <a:t>co-ordination</a:t>
          </a:r>
          <a:r>
            <a:rPr lang="fr-FR" sz="1400" kern="1200" dirty="0" smtClean="0">
              <a:latin typeface="Segoe UI Semilight" panose="020B0402040204020203" pitchFamily="34" charset="0"/>
              <a:cs typeface="Segoe UI Semilight" panose="020B0402040204020203" pitchFamily="34" charset="0"/>
            </a:rPr>
            <a:t> by the Centre of </a:t>
          </a:r>
          <a:r>
            <a:rPr lang="fr-FR" sz="1400" kern="1200" dirty="0" err="1" smtClean="0">
              <a:latin typeface="Segoe UI Semilight" panose="020B0402040204020203" pitchFamily="34" charset="0"/>
              <a:cs typeface="Segoe UI Semilight" panose="020B0402040204020203" pitchFamily="34" charset="0"/>
            </a:rPr>
            <a:t>Government</a:t>
          </a:r>
          <a:endParaRPr lang="en-GB" sz="1400" kern="1200" dirty="0">
            <a:latin typeface="Segoe UI Semilight" panose="020B0402040204020203" pitchFamily="34" charset="0"/>
            <a:cs typeface="Segoe UI Semilight" panose="020B0402040204020203" pitchFamily="34" charset="0"/>
          </a:endParaRPr>
        </a:p>
      </dsp:txBody>
      <dsp:txXfrm>
        <a:off x="2867" y="936108"/>
        <a:ext cx="1620179" cy="972108"/>
      </dsp:txXfrm>
    </dsp:sp>
    <dsp:sp modelId="{4B1E7392-4A18-4E02-8AF7-44577BF2C0C2}">
      <dsp:nvSpPr>
        <dsp:cNvPr id="0" name=""/>
        <dsp:cNvSpPr/>
      </dsp:nvSpPr>
      <dsp:spPr>
        <a:xfrm>
          <a:off x="1785065" y="936108"/>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Segoe UI Semilight" panose="020B0402040204020203" pitchFamily="34" charset="0"/>
              <a:cs typeface="Segoe UI Semilight" panose="020B0402040204020203" pitchFamily="34" charset="0"/>
            </a:rPr>
            <a:t>Strategic planning and budgeting </a:t>
          </a:r>
          <a:endParaRPr lang="en-GB" sz="1400" kern="1200">
            <a:latin typeface="Segoe UI Semilight" panose="020B0402040204020203" pitchFamily="34" charset="0"/>
            <a:cs typeface="Segoe UI Semilight" panose="020B0402040204020203" pitchFamily="34" charset="0"/>
          </a:endParaRPr>
        </a:p>
      </dsp:txBody>
      <dsp:txXfrm>
        <a:off x="1785065" y="936108"/>
        <a:ext cx="1620179" cy="972108"/>
      </dsp:txXfrm>
    </dsp:sp>
    <dsp:sp modelId="{EAA1D58B-7AB0-42CF-96D8-A3D2A8E76029}">
      <dsp:nvSpPr>
        <dsp:cNvPr id="0" name=""/>
        <dsp:cNvSpPr/>
      </dsp:nvSpPr>
      <dsp:spPr>
        <a:xfrm>
          <a:off x="3564396" y="936108"/>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Segoe UI Semilight" panose="020B0402040204020203" pitchFamily="34" charset="0"/>
              <a:cs typeface="Segoe UI Semilight" panose="020B0402040204020203" pitchFamily="34" charset="0"/>
            </a:rPr>
            <a:t>Performance management, policy evaluation</a:t>
          </a:r>
          <a:endParaRPr lang="en-GB" sz="1400" kern="1200">
            <a:latin typeface="Segoe UI Semilight" panose="020B0402040204020203" pitchFamily="34" charset="0"/>
            <a:cs typeface="Segoe UI Semilight" panose="020B0402040204020203" pitchFamily="34" charset="0"/>
          </a:endParaRPr>
        </a:p>
      </dsp:txBody>
      <dsp:txXfrm>
        <a:off x="3564396" y="936108"/>
        <a:ext cx="1620179" cy="972108"/>
      </dsp:txXfrm>
    </dsp:sp>
    <dsp:sp modelId="{8F988AF7-25AD-4A44-9C37-E38B7430EE48}">
      <dsp:nvSpPr>
        <dsp:cNvPr id="0" name=""/>
        <dsp:cNvSpPr/>
      </dsp:nvSpPr>
      <dsp:spPr>
        <a:xfrm>
          <a:off x="2867" y="2070234"/>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latin typeface="Segoe UI Semilight" panose="020B0402040204020203" pitchFamily="34" charset="0"/>
              <a:cs typeface="Segoe UI Semilight" panose="020B0402040204020203" pitchFamily="34" charset="0"/>
            </a:rPr>
            <a:t>Multilevel governance </a:t>
          </a:r>
          <a:endParaRPr lang="en-GB" sz="1400" kern="1200" dirty="0">
            <a:latin typeface="Segoe UI Semilight" panose="020B0402040204020203" pitchFamily="34" charset="0"/>
            <a:cs typeface="Segoe UI Semilight" panose="020B0402040204020203" pitchFamily="34" charset="0"/>
          </a:endParaRPr>
        </a:p>
      </dsp:txBody>
      <dsp:txXfrm>
        <a:off x="2867" y="2070234"/>
        <a:ext cx="1620179" cy="972108"/>
      </dsp:txXfrm>
    </dsp:sp>
    <dsp:sp modelId="{991FBA80-565B-4F07-88EF-2284E71144E4}">
      <dsp:nvSpPr>
        <dsp:cNvPr id="0" name=""/>
        <dsp:cNvSpPr/>
      </dsp:nvSpPr>
      <dsp:spPr>
        <a:xfrm>
          <a:off x="1785065" y="2070234"/>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latin typeface="Segoe UI Semilight" panose="020B0402040204020203" pitchFamily="34" charset="0"/>
              <a:cs typeface="Segoe UI Semilight" panose="020B0402040204020203" pitchFamily="34" charset="0"/>
            </a:rPr>
            <a:t>Public </a:t>
          </a:r>
          <a:r>
            <a:rPr lang="fr-FR" sz="1400" kern="1200" dirty="0" err="1" smtClean="0">
              <a:latin typeface="Segoe UI Semilight" panose="020B0402040204020203" pitchFamily="34" charset="0"/>
              <a:cs typeface="Segoe UI Semilight" panose="020B0402040204020203" pitchFamily="34" charset="0"/>
            </a:rPr>
            <a:t>sector</a:t>
          </a:r>
          <a:r>
            <a:rPr lang="fr-FR" sz="1400" kern="1200" dirty="0" smtClean="0">
              <a:latin typeface="Segoe UI Semilight" panose="020B0402040204020203" pitchFamily="34" charset="0"/>
              <a:cs typeface="Segoe UI Semilight" panose="020B0402040204020203" pitchFamily="34" charset="0"/>
            </a:rPr>
            <a:t> </a:t>
          </a:r>
          <a:r>
            <a:rPr lang="fr-FR" sz="1400" kern="1200" dirty="0" err="1" smtClean="0">
              <a:latin typeface="Segoe UI Semilight" panose="020B0402040204020203" pitchFamily="34" charset="0"/>
              <a:cs typeface="Segoe UI Semilight" panose="020B0402040204020203" pitchFamily="34" charset="0"/>
            </a:rPr>
            <a:t>integrity</a:t>
          </a:r>
          <a:endParaRPr lang="en-GB" sz="1400" kern="1200" dirty="0">
            <a:latin typeface="Segoe UI Semilight" panose="020B0402040204020203" pitchFamily="34" charset="0"/>
            <a:cs typeface="Segoe UI Semilight" panose="020B0402040204020203" pitchFamily="34" charset="0"/>
          </a:endParaRPr>
        </a:p>
      </dsp:txBody>
      <dsp:txXfrm>
        <a:off x="1785065" y="2070234"/>
        <a:ext cx="1620179" cy="972108"/>
      </dsp:txXfrm>
    </dsp:sp>
    <dsp:sp modelId="{296D9F3B-B3B7-4EBC-91D7-FE99113CCE6B}">
      <dsp:nvSpPr>
        <dsp:cNvPr id="0" name=""/>
        <dsp:cNvSpPr/>
      </dsp:nvSpPr>
      <dsp:spPr>
        <a:xfrm>
          <a:off x="3564396" y="2070234"/>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smtClean="0">
              <a:latin typeface="Segoe UI Semilight" panose="020B0402040204020203" pitchFamily="34" charset="0"/>
              <a:cs typeface="Segoe UI Semilight" panose="020B0402040204020203" pitchFamily="34" charset="0"/>
            </a:rPr>
            <a:t>Public sector procurement</a:t>
          </a:r>
          <a:endParaRPr lang="en-GB" sz="1400" kern="1200">
            <a:latin typeface="Segoe UI Semilight" panose="020B0402040204020203" pitchFamily="34" charset="0"/>
            <a:cs typeface="Segoe UI Semilight" panose="020B0402040204020203" pitchFamily="34" charset="0"/>
          </a:endParaRPr>
        </a:p>
      </dsp:txBody>
      <dsp:txXfrm>
        <a:off x="3564396" y="2070234"/>
        <a:ext cx="1620179" cy="972108"/>
      </dsp:txXfrm>
    </dsp:sp>
    <dsp:sp modelId="{BECE9465-72A1-4817-8FD3-43FD80F48721}">
      <dsp:nvSpPr>
        <dsp:cNvPr id="0" name=""/>
        <dsp:cNvSpPr/>
      </dsp:nvSpPr>
      <dsp:spPr>
        <a:xfrm>
          <a:off x="2867" y="3204360"/>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err="1" smtClean="0">
              <a:latin typeface="Segoe UI Semilight" panose="020B0402040204020203" pitchFamily="34" charset="0"/>
              <a:cs typeface="Segoe UI Semilight" panose="020B0402040204020203" pitchFamily="34" charset="0"/>
            </a:rPr>
            <a:t>Human</a:t>
          </a:r>
          <a:r>
            <a:rPr lang="fr-FR" sz="1400" kern="1200" dirty="0" smtClean="0">
              <a:latin typeface="Segoe UI Semilight" panose="020B0402040204020203" pitchFamily="34" charset="0"/>
              <a:cs typeface="Segoe UI Semilight" panose="020B0402040204020203" pitchFamily="34" charset="0"/>
            </a:rPr>
            <a:t> </a:t>
          </a:r>
          <a:r>
            <a:rPr lang="fr-FR" sz="1400" kern="1200" dirty="0" err="1" smtClean="0">
              <a:latin typeface="Segoe UI Semilight" panose="020B0402040204020203" pitchFamily="34" charset="0"/>
              <a:cs typeface="Segoe UI Semilight" panose="020B0402040204020203" pitchFamily="34" charset="0"/>
            </a:rPr>
            <a:t>resources</a:t>
          </a:r>
          <a:r>
            <a:rPr lang="fr-FR" sz="1400" kern="1200" dirty="0" smtClean="0">
              <a:latin typeface="Segoe UI Semilight" panose="020B0402040204020203" pitchFamily="34" charset="0"/>
              <a:cs typeface="Segoe UI Semilight" panose="020B0402040204020203" pitchFamily="34" charset="0"/>
            </a:rPr>
            <a:t> management</a:t>
          </a:r>
          <a:endParaRPr lang="en-GB" sz="1400" kern="1200" dirty="0">
            <a:latin typeface="Segoe UI Semilight" panose="020B0402040204020203" pitchFamily="34" charset="0"/>
            <a:cs typeface="Segoe UI Semilight" panose="020B0402040204020203" pitchFamily="34" charset="0"/>
          </a:endParaRPr>
        </a:p>
      </dsp:txBody>
      <dsp:txXfrm>
        <a:off x="2867" y="3204360"/>
        <a:ext cx="1620179" cy="972108"/>
      </dsp:txXfrm>
    </dsp:sp>
    <dsp:sp modelId="{74A1E305-E6DF-4780-BE83-7CAAA28D7E84}">
      <dsp:nvSpPr>
        <dsp:cNvPr id="0" name=""/>
        <dsp:cNvSpPr/>
      </dsp:nvSpPr>
      <dsp:spPr>
        <a:xfrm>
          <a:off x="1785065" y="3204360"/>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latin typeface="Segoe UI Semilight" panose="020B0402040204020203" pitchFamily="34" charset="0"/>
              <a:cs typeface="Segoe UI Semilight" panose="020B0402040204020203" pitchFamily="34" charset="0"/>
            </a:rPr>
            <a:t>Digital governance</a:t>
          </a:r>
          <a:endParaRPr lang="en-GB" sz="1400" kern="1200" dirty="0">
            <a:latin typeface="Segoe UI Semilight" panose="020B0402040204020203" pitchFamily="34" charset="0"/>
            <a:cs typeface="Segoe UI Semilight" panose="020B0402040204020203" pitchFamily="34" charset="0"/>
          </a:endParaRPr>
        </a:p>
      </dsp:txBody>
      <dsp:txXfrm>
        <a:off x="1785065" y="3204360"/>
        <a:ext cx="1620179" cy="972108"/>
      </dsp:txXfrm>
    </dsp:sp>
    <dsp:sp modelId="{878E4CFF-EA75-4F69-B217-EE937A53B095}">
      <dsp:nvSpPr>
        <dsp:cNvPr id="0" name=""/>
        <dsp:cNvSpPr/>
      </dsp:nvSpPr>
      <dsp:spPr>
        <a:xfrm>
          <a:off x="3564396" y="3217755"/>
          <a:ext cx="1620179" cy="9721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latin typeface="Segoe UI Semilight" panose="020B0402040204020203" pitchFamily="34" charset="0"/>
              <a:cs typeface="Segoe UI Semilight" panose="020B0402040204020203" pitchFamily="34" charset="0"/>
            </a:rPr>
            <a:t>Regulatory</a:t>
          </a:r>
          <a:r>
            <a:rPr lang="fr-FR" sz="1400" kern="1200" dirty="0" smtClean="0">
              <a:latin typeface="Segoe UI Semilight" panose="020B0402040204020203" pitchFamily="34" charset="0"/>
              <a:cs typeface="Segoe UI Semilight" panose="020B0402040204020203" pitchFamily="34" charset="0"/>
            </a:rPr>
            <a:t> </a:t>
          </a:r>
          <a:r>
            <a:rPr lang="fr-FR" sz="1400" kern="1200" dirty="0" err="1" smtClean="0">
              <a:latin typeface="Segoe UI Semilight" panose="020B0402040204020203" pitchFamily="34" charset="0"/>
              <a:cs typeface="Segoe UI Semilight" panose="020B0402040204020203" pitchFamily="34" charset="0"/>
            </a:rPr>
            <a:t>reform</a:t>
          </a:r>
          <a:endParaRPr lang="en-GB" sz="1400" kern="1200" dirty="0">
            <a:latin typeface="Segoe UI Semilight" panose="020B0402040204020203" pitchFamily="34" charset="0"/>
            <a:cs typeface="Segoe UI Semilight" panose="020B0402040204020203" pitchFamily="34" charset="0"/>
          </a:endParaRPr>
        </a:p>
      </dsp:txBody>
      <dsp:txXfrm>
        <a:off x="3564396" y="3217755"/>
        <a:ext cx="1620179" cy="9721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0.81579</cdr:x>
      <cdr:y>0.54941</cdr:y>
    </cdr:from>
    <cdr:to>
      <cdr:x>0.98246</cdr:x>
      <cdr:y>0.61464</cdr:y>
    </cdr:to>
    <cdr:sp macro="" textlink="">
      <cdr:nvSpPr>
        <cdr:cNvPr id="2" name="TextBox 6"/>
        <cdr:cNvSpPr txBox="1"/>
      </cdr:nvSpPr>
      <cdr:spPr>
        <a:xfrm xmlns:a="http://schemas.openxmlformats.org/drawingml/2006/main">
          <a:off x="3348372" y="2592288"/>
          <a:ext cx="68407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1400" dirty="0" smtClean="0">
              <a:solidFill>
                <a:schemeClr val="accent2"/>
              </a:solidFill>
              <a:latin typeface="+mj-lt"/>
            </a:rPr>
            <a:t>China</a:t>
          </a:r>
          <a:endParaRPr lang="es-ES" sz="1400" dirty="0">
            <a:solidFill>
              <a:schemeClr val="accent2"/>
            </a:solidFill>
            <a:latin typeface="+mj-lt"/>
          </a:endParaRPr>
        </a:p>
      </cdr:txBody>
    </cdr:sp>
  </cdr:relSizeAnchor>
  <cdr:relSizeAnchor xmlns:cdr="http://schemas.openxmlformats.org/drawingml/2006/chartDrawing">
    <cdr:from>
      <cdr:x>0.75439</cdr:x>
      <cdr:y>0.71728</cdr:y>
    </cdr:from>
    <cdr:to>
      <cdr:x>0.98246</cdr:x>
      <cdr:y>0.78251</cdr:y>
    </cdr:to>
    <cdr:sp macro="" textlink="">
      <cdr:nvSpPr>
        <cdr:cNvPr id="3" name="TextBox 6"/>
        <cdr:cNvSpPr txBox="1"/>
      </cdr:nvSpPr>
      <cdr:spPr>
        <a:xfrm xmlns:a="http://schemas.openxmlformats.org/drawingml/2006/main">
          <a:off x="3096344" y="3384376"/>
          <a:ext cx="93610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1400" dirty="0" smtClean="0">
              <a:solidFill>
                <a:schemeClr val="accent4"/>
              </a:solidFill>
              <a:latin typeface="+mj-lt"/>
            </a:rPr>
            <a:t>Indonesia</a:t>
          </a:r>
          <a:endParaRPr lang="es-ES" sz="1400" dirty="0">
            <a:solidFill>
              <a:schemeClr val="accent4"/>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0.00684</cdr:x>
      <cdr:y>0.0099</cdr:y>
    </cdr:from>
    <cdr:to>
      <cdr:x>0.04372</cdr:x>
      <cdr:y>0.06436</cdr:y>
    </cdr:to>
    <cdr:sp macro="" textlink="">
      <cdr:nvSpPr>
        <cdr:cNvPr id="4" name="Rectangle 3"/>
        <cdr:cNvSpPr/>
      </cdr:nvSpPr>
      <cdr:spPr>
        <a:xfrm xmlns:a="http://schemas.openxmlformats.org/drawingml/2006/main">
          <a:off x="47736" y="37908"/>
          <a:ext cx="257490" cy="208530"/>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900"/>
            <a:t>%</a:t>
          </a:r>
        </a:p>
      </cdr:txBody>
    </cdr:sp>
  </cdr:relSizeAnchor>
</c:userShapes>
</file>

<file path=ppt/drawings/drawing3.xml><?xml version="1.0" encoding="utf-8"?>
<c:userShapes xmlns:c="http://schemas.openxmlformats.org/drawingml/2006/chart">
  <cdr:relSizeAnchor xmlns:cdr="http://schemas.openxmlformats.org/drawingml/2006/chartDrawing">
    <cdr:from>
      <cdr:x>0.25146</cdr:x>
      <cdr:y>0.41766</cdr:y>
    </cdr:from>
    <cdr:to>
      <cdr:x>0.2775</cdr:x>
      <cdr:y>0.43901</cdr:y>
    </cdr:to>
    <cdr:cxnSp macro="">
      <cdr:nvCxnSpPr>
        <cdr:cNvPr id="2" name="Straight Connector 1"/>
        <cdr:cNvCxnSpPr/>
      </cdr:nvCxnSpPr>
      <cdr:spPr>
        <a:xfrm xmlns:a="http://schemas.openxmlformats.org/drawingml/2006/main">
          <a:off x="2000250" y="2238375"/>
          <a:ext cx="219075" cy="114300"/>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0.52043</cdr:x>
      <cdr:y>0.41766</cdr:y>
    </cdr:from>
    <cdr:to>
      <cdr:x>0.54721</cdr:x>
      <cdr:y>0.51859</cdr:y>
    </cdr:to>
    <cdr:cxnSp macro="">
      <cdr:nvCxnSpPr>
        <cdr:cNvPr id="4" name="Straight Connector 3"/>
        <cdr:cNvCxnSpPr/>
      </cdr:nvCxnSpPr>
      <cdr:spPr>
        <a:xfrm xmlns:a="http://schemas.openxmlformats.org/drawingml/2006/main">
          <a:off x="4200525" y="2238375"/>
          <a:ext cx="219075" cy="54292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0.42154</cdr:x>
      <cdr:y>0.44079</cdr:y>
    </cdr:from>
    <cdr:to>
      <cdr:x>0.44244</cdr:x>
      <cdr:y>0.4835</cdr:y>
    </cdr:to>
    <cdr:cxnSp macro="">
      <cdr:nvCxnSpPr>
        <cdr:cNvPr id="6" name="Straight Connector 5"/>
        <cdr:cNvCxnSpPr/>
      </cdr:nvCxnSpPr>
      <cdr:spPr>
        <a:xfrm xmlns:a="http://schemas.openxmlformats.org/drawingml/2006/main" flipH="1">
          <a:off x="3390900" y="2362200"/>
          <a:ext cx="171450" cy="228600"/>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0.45865</cdr:x>
      <cdr:y>0.44079</cdr:y>
    </cdr:from>
    <cdr:to>
      <cdr:x>0.46143</cdr:x>
      <cdr:y>0.50638</cdr:y>
    </cdr:to>
    <cdr:cxnSp macro="">
      <cdr:nvCxnSpPr>
        <cdr:cNvPr id="8" name="Straight Connector 7"/>
        <cdr:cNvCxnSpPr/>
      </cdr:nvCxnSpPr>
      <cdr:spPr>
        <a:xfrm xmlns:a="http://schemas.openxmlformats.org/drawingml/2006/main">
          <a:off x="3695700" y="2362200"/>
          <a:ext cx="28575" cy="35242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0.28529</cdr:x>
      <cdr:y>0.37164</cdr:y>
    </cdr:from>
    <cdr:to>
      <cdr:x>0.3203</cdr:x>
      <cdr:y>0.39097</cdr:y>
    </cdr:to>
    <cdr:cxnSp macro="">
      <cdr:nvCxnSpPr>
        <cdr:cNvPr id="11" name="Straight Connector 10"/>
        <cdr:cNvCxnSpPr/>
      </cdr:nvCxnSpPr>
      <cdr:spPr>
        <a:xfrm xmlns:a="http://schemas.openxmlformats.org/drawingml/2006/main">
          <a:off x="2276475" y="1990725"/>
          <a:ext cx="285750" cy="104775"/>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0.625</cdr:x>
      <cdr:y>0.06061</cdr:y>
    </cdr:from>
    <cdr:to>
      <cdr:x>1</cdr:x>
      <cdr:y>0.13636</cdr:y>
    </cdr:to>
    <cdr:sp macro="" textlink="">
      <cdr:nvSpPr>
        <cdr:cNvPr id="7" name="Content Placeholder 4"/>
        <cdr:cNvSpPr txBox="1">
          <a:spLocks xmlns:a="http://schemas.openxmlformats.org/drawingml/2006/main"/>
        </cdr:cNvSpPr>
      </cdr:nvSpPr>
      <cdr:spPr>
        <a:xfrm xmlns:a="http://schemas.openxmlformats.org/drawingml/2006/main">
          <a:off x="5175575" y="288032"/>
          <a:ext cx="3105345" cy="36004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marL="0" indent="0" algn="ctr" fontAlgn="auto">
            <a:spcAft>
              <a:spcPts val="0"/>
            </a:spcAft>
            <a:buNone/>
          </a:pPr>
          <a:r>
            <a:rPr lang="en-US" sz="1600" b="1" dirty="0" smtClean="0">
              <a:solidFill>
                <a:srgbClr val="00B050"/>
              </a:solidFill>
              <a:latin typeface="+mj-lt"/>
            </a:rPr>
            <a:t>Student performance and average spending per student</a:t>
          </a:r>
          <a:endParaRPr lang="en-GB" sz="1600" b="1" dirty="0">
            <a:solidFill>
              <a:srgbClr val="00B050"/>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97B65F8F-3D6F-418F-A5C4-DEC0A9CD36EA}" type="datetimeFigureOut">
              <a:rPr lang="en-GB" smtClean="0"/>
              <a:t>20/06/17</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8094BEB4-58D3-454D-8484-4783911D12A8}" type="slidenum">
              <a:rPr lang="en-GB" smtClean="0"/>
              <a:t>‹#›</a:t>
            </a:fld>
            <a:endParaRPr lang="en-GB"/>
          </a:p>
        </p:txBody>
      </p:sp>
    </p:spTree>
    <p:extLst>
      <p:ext uri="{BB962C8B-B14F-4D97-AF65-F5344CB8AC3E}">
        <p14:creationId xmlns:p14="http://schemas.microsoft.com/office/powerpoint/2010/main" val="424126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175ED5F-DFDE-4C88-B57C-CA52A3CBB3BC}" type="datetimeFigureOut">
              <a:rPr lang="es-ES_tradnl" smtClean="0"/>
              <a:t>20/06/17</a:t>
            </a:fld>
            <a:endParaRPr lang="es-ES_tradnl"/>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3B05FCA-7DFA-4917-B311-88BCB44F1873}" type="slidenum">
              <a:rPr lang="es-ES_tradnl" smtClean="0"/>
              <a:t>‹#›</a:t>
            </a:fld>
            <a:endParaRPr lang="es-ES_tradnl"/>
          </a:p>
        </p:txBody>
      </p:sp>
    </p:spTree>
    <p:extLst>
      <p:ext uri="{BB962C8B-B14F-4D97-AF65-F5344CB8AC3E}">
        <p14:creationId xmlns:p14="http://schemas.microsoft.com/office/powerpoint/2010/main" val="156812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11A38-2EB9-434D-8010-8723B42DD44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8535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F075BF-B68F-49A6-BBD9-1F9203778404}" type="slidenum">
              <a:rPr lang="en-US" smtClean="0"/>
              <a:pPr/>
              <a:t>10</a:t>
            </a:fld>
            <a:endParaRPr lang="en-US"/>
          </a:p>
        </p:txBody>
      </p:sp>
    </p:spTree>
    <p:extLst>
      <p:ext uri="{BB962C8B-B14F-4D97-AF65-F5344CB8AC3E}">
        <p14:creationId xmlns:p14="http://schemas.microsoft.com/office/powerpoint/2010/main" val="23475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solidFill>
                <a:srgbClr val="000000"/>
              </a:solidFill>
              <a:ea typeface="Calibri" pitchFamily="34" charset="0"/>
              <a:cs typeface="Times New Roman" pitchFamily="18"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4538" indent="-285750" eaLnBrk="0" hangingPunct="0">
              <a:spcBef>
                <a:spcPct val="30000"/>
              </a:spcBef>
              <a:defRPr sz="1200">
                <a:solidFill>
                  <a:schemeClr val="tx1"/>
                </a:solidFill>
                <a:latin typeface="Calibri" pitchFamily="34" charset="0"/>
                <a:ea typeface="ＭＳ Ｐゴシック" pitchFamily="34" charset="-128"/>
              </a:defRPr>
            </a:lvl2pPr>
            <a:lvl3pPr marL="1146175" indent="-228600" eaLnBrk="0" hangingPunct="0">
              <a:spcBef>
                <a:spcPct val="30000"/>
              </a:spcBef>
              <a:defRPr sz="1200">
                <a:solidFill>
                  <a:schemeClr val="tx1"/>
                </a:solidFill>
                <a:latin typeface="Calibri" pitchFamily="34" charset="0"/>
                <a:ea typeface="ＭＳ Ｐゴシック" pitchFamily="34" charset="-128"/>
              </a:defRPr>
            </a:lvl3pPr>
            <a:lvl4pPr marL="1603375" indent="-228600" eaLnBrk="0" hangingPunct="0">
              <a:spcBef>
                <a:spcPct val="30000"/>
              </a:spcBef>
              <a:defRPr sz="1200">
                <a:solidFill>
                  <a:schemeClr val="tx1"/>
                </a:solidFill>
                <a:latin typeface="Calibri" pitchFamily="34" charset="0"/>
                <a:ea typeface="ＭＳ Ｐゴシック" pitchFamily="34" charset="-128"/>
              </a:defRPr>
            </a:lvl4pPr>
            <a:lvl5pPr marL="2062163" indent="-228600" eaLnBrk="0" hangingPunct="0">
              <a:spcBef>
                <a:spcPct val="30000"/>
              </a:spcBef>
              <a:defRPr sz="1200">
                <a:solidFill>
                  <a:schemeClr val="tx1"/>
                </a:solidFill>
                <a:latin typeface="Calibri" pitchFamily="34" charset="0"/>
                <a:ea typeface="ＭＳ Ｐゴシック" pitchFamily="34" charset="-128"/>
              </a:defRPr>
            </a:lvl5pPr>
            <a:lvl6pPr marL="2519363"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6563"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3763"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90963"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D53FA1D-698B-4A7C-987D-CC58A5490CBD}" type="slidenum">
              <a:rPr lang="en-GB" altLang="en-US" smtClean="0">
                <a:cs typeface="Arial" pitchFamily="34" charset="0"/>
              </a:rPr>
              <a:pPr eaLnBrk="1" hangingPunct="1">
                <a:spcBef>
                  <a:spcPct val="0"/>
                </a:spcBef>
              </a:pPr>
              <a:t>11</a:t>
            </a:fld>
            <a:endParaRPr lang="en-GB" alt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12</a:t>
            </a:fld>
            <a:endParaRPr lang="es-ES_tradnl"/>
          </a:p>
        </p:txBody>
      </p:sp>
    </p:spTree>
    <p:extLst>
      <p:ext uri="{BB962C8B-B14F-4D97-AF65-F5344CB8AC3E}">
        <p14:creationId xmlns:p14="http://schemas.microsoft.com/office/powerpoint/2010/main" val="33089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122024-FDC5-438D-AA26-E5DA70DBA11D}" type="slidenum">
              <a:rPr lang="en-GB" smtClean="0"/>
              <a:t>13</a:t>
            </a:fld>
            <a:endParaRPr lang="en-GB" dirty="0"/>
          </a:p>
        </p:txBody>
      </p:sp>
    </p:spTree>
    <p:extLst>
      <p:ext uri="{BB962C8B-B14F-4D97-AF65-F5344CB8AC3E}">
        <p14:creationId xmlns:p14="http://schemas.microsoft.com/office/powerpoint/2010/main" val="278155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F075BF-B68F-49A6-BBD9-1F9203778404}" type="slidenum">
              <a:rPr lang="en-US" smtClean="0"/>
              <a:pPr/>
              <a:t>14</a:t>
            </a:fld>
            <a:endParaRPr lang="en-US"/>
          </a:p>
        </p:txBody>
      </p:sp>
    </p:spTree>
    <p:extLst>
      <p:ext uri="{BB962C8B-B14F-4D97-AF65-F5344CB8AC3E}">
        <p14:creationId xmlns:p14="http://schemas.microsoft.com/office/powerpoint/2010/main" val="396379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15</a:t>
            </a:fld>
            <a:endParaRPr lang="es-ES_tradnl"/>
          </a:p>
        </p:txBody>
      </p:sp>
    </p:spTree>
    <p:extLst>
      <p:ext uri="{BB962C8B-B14F-4D97-AF65-F5344CB8AC3E}">
        <p14:creationId xmlns:p14="http://schemas.microsoft.com/office/powerpoint/2010/main" val="409278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11A38-2EB9-434D-8010-8723B42DD44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92602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17</a:t>
            </a:fld>
            <a:endParaRPr lang="es-ES_tradnl"/>
          </a:p>
        </p:txBody>
      </p:sp>
    </p:spTree>
    <p:extLst>
      <p:ext uri="{BB962C8B-B14F-4D97-AF65-F5344CB8AC3E}">
        <p14:creationId xmlns:p14="http://schemas.microsoft.com/office/powerpoint/2010/main" val="93485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18</a:t>
            </a:fld>
            <a:endParaRPr lang="es-ES_tradnl"/>
          </a:p>
        </p:txBody>
      </p:sp>
    </p:spTree>
    <p:extLst>
      <p:ext uri="{BB962C8B-B14F-4D97-AF65-F5344CB8AC3E}">
        <p14:creationId xmlns:p14="http://schemas.microsoft.com/office/powerpoint/2010/main" val="140437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4658F-E8A7-48F7-A91B-2E659EFCD20E}"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45294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2</a:t>
            </a:fld>
            <a:endParaRPr lang="es-ES_tradnl"/>
          </a:p>
        </p:txBody>
      </p:sp>
    </p:spTree>
    <p:extLst>
      <p:ext uri="{BB962C8B-B14F-4D97-AF65-F5344CB8AC3E}">
        <p14:creationId xmlns:p14="http://schemas.microsoft.com/office/powerpoint/2010/main" val="218937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F075BF-B68F-49A6-BBD9-1F920377840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B4658F-E8A7-48F7-A91B-2E659EFCD20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78821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ltLang="en-US" baseline="0" dirty="0" smtClean="0"/>
          </a:p>
        </p:txBody>
      </p:sp>
      <p:sp>
        <p:nvSpPr>
          <p:cNvPr id="4" name="Slide Number Placeholder 3"/>
          <p:cNvSpPr>
            <a:spLocks noGrp="1"/>
          </p:cNvSpPr>
          <p:nvPr>
            <p:ph type="sldNum" sz="quarter" idx="10"/>
          </p:nvPr>
        </p:nvSpPr>
        <p:spPr/>
        <p:txBody>
          <a:bodyPr/>
          <a:lstStyle/>
          <a:p>
            <a:fld id="{BF9548CC-41C8-4D67-8060-26EC4462BB2D}" type="slidenum">
              <a:rPr lang="en-GB" smtClean="0"/>
              <a:t>22</a:t>
            </a:fld>
            <a:endParaRPr lang="en-GB"/>
          </a:p>
        </p:txBody>
      </p:sp>
    </p:spTree>
    <p:extLst>
      <p:ext uri="{BB962C8B-B14F-4D97-AF65-F5344CB8AC3E}">
        <p14:creationId xmlns:p14="http://schemas.microsoft.com/office/powerpoint/2010/main" val="422678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vert="horz" lIns="91685" tIns="45843" rIns="91685" bIns="45843" rtlCol="0">
            <a:normAutofit/>
          </a:bodyPr>
          <a:lstStyle/>
          <a:p>
            <a:endParaRPr lang="en-GB" sz="1400" dirty="0"/>
          </a:p>
        </p:txBody>
      </p:sp>
      <p:sp>
        <p:nvSpPr>
          <p:cNvPr id="4" name="Slide Number Placeholder 3"/>
          <p:cNvSpPr>
            <a:spLocks noGrp="1"/>
          </p:cNvSpPr>
          <p:nvPr>
            <p:ph type="sldNum" sz="quarter" idx="10"/>
          </p:nvPr>
        </p:nvSpPr>
        <p:spPr/>
        <p:txBody>
          <a:bodyPr/>
          <a:lstStyle/>
          <a:p>
            <a:pPr>
              <a:defRPr/>
            </a:pPr>
            <a:fld id="{31E12B9E-4088-4B3D-A9D9-406DA7EE5AE9}"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100196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811A38-2EB9-434D-8010-8723B42DD440}"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80583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11A38-2EB9-434D-8010-8723B42DD44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21477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3</a:t>
            </a:fld>
            <a:endParaRPr lang="es-ES_tradnl"/>
          </a:p>
        </p:txBody>
      </p:sp>
    </p:spTree>
    <p:extLst>
      <p:ext uri="{BB962C8B-B14F-4D97-AF65-F5344CB8AC3E}">
        <p14:creationId xmlns:p14="http://schemas.microsoft.com/office/powerpoint/2010/main" val="386778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smtClean="0"/>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37381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F92DC-F4A0-324A-B8B0-EC7C4BB9223D}" type="slidenum">
              <a:rPr lang="en-US" smtClean="0"/>
              <a:t>5</a:t>
            </a:fld>
            <a:endParaRPr lang="en-US" dirty="0"/>
          </a:p>
        </p:txBody>
      </p:sp>
    </p:spTree>
    <p:extLst>
      <p:ext uri="{BB962C8B-B14F-4D97-AF65-F5344CB8AC3E}">
        <p14:creationId xmlns:p14="http://schemas.microsoft.com/office/powerpoint/2010/main" val="229001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6D12A4-9B4D-421F-9421-6B1D689A9A49}" type="slidenum">
              <a:rPr lang="es-CO" smtClean="0">
                <a:solidFill>
                  <a:prstClr val="black"/>
                </a:solidFill>
              </a:rPr>
              <a:pPr/>
              <a:t>6</a:t>
            </a:fld>
            <a:endParaRPr lang="es-CO">
              <a:solidFill>
                <a:prstClr val="black"/>
              </a:solidFill>
            </a:endParaRPr>
          </a:p>
        </p:txBody>
      </p:sp>
    </p:spTree>
    <p:extLst>
      <p:ext uri="{BB962C8B-B14F-4D97-AF65-F5344CB8AC3E}">
        <p14:creationId xmlns:p14="http://schemas.microsoft.com/office/powerpoint/2010/main" val="41658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811A38-2EB9-434D-8010-8723B42DD44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2602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8</a:t>
            </a:fld>
            <a:endParaRPr lang="es-ES_tradnl"/>
          </a:p>
        </p:txBody>
      </p:sp>
    </p:spTree>
    <p:extLst>
      <p:ext uri="{BB962C8B-B14F-4D97-AF65-F5344CB8AC3E}">
        <p14:creationId xmlns:p14="http://schemas.microsoft.com/office/powerpoint/2010/main" val="425707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B05FCA-7DFA-4917-B311-88BCB44F1873}" type="slidenum">
              <a:rPr lang="es-ES_tradnl" smtClean="0"/>
              <a:t>9</a:t>
            </a:fld>
            <a:endParaRPr lang="es-ES_tradnl"/>
          </a:p>
        </p:txBody>
      </p:sp>
    </p:spTree>
    <p:extLst>
      <p:ext uri="{BB962C8B-B14F-4D97-AF65-F5344CB8AC3E}">
        <p14:creationId xmlns:p14="http://schemas.microsoft.com/office/powerpoint/2010/main" val="2133814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 Id="rId3"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5011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6"/>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solidFill>
                  <a:prstClr val="white"/>
                </a:solidFill>
              </a:rPr>
              <a:pPr/>
              <a:t>20/06/17</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1" name="Imag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001" y="5829273"/>
            <a:ext cx="1742400" cy="771761"/>
          </a:xfrm>
          <a:prstGeom prst="rect">
            <a:avLst/>
          </a:prstGeom>
        </p:spPr>
      </p:pic>
    </p:spTree>
    <p:extLst>
      <p:ext uri="{BB962C8B-B14F-4D97-AF65-F5344CB8AC3E}">
        <p14:creationId xmlns:p14="http://schemas.microsoft.com/office/powerpoint/2010/main" val="35938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pPr/>
              <a:t>20/06/17</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87016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1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51"/>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6CF30671-A541-4401-B935-1669EC20B250}" type="datetimeFigureOut">
              <a:rPr lang="en-GB" smtClean="0">
                <a:solidFill>
                  <a:prstClr val="white"/>
                </a:solidFill>
              </a:rPr>
              <a:pPr/>
              <a:t>20/06/17</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F6F8BEE-98A6-46FD-9B55-BDF69576B6DB}"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149358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A933E577-3452-4343-9788-498C09B0A4CE}" type="datetimeFigureOut">
              <a:rPr lang="en-GB" smtClean="0"/>
              <a:t>20/06/17</a:t>
            </a:fld>
            <a:endParaRPr lang="en-GB"/>
          </a:p>
        </p:txBody>
      </p:sp>
      <p:sp>
        <p:nvSpPr>
          <p:cNvPr id="9" name="Footer Placeholder 4"/>
          <p:cNvSpPr>
            <a:spLocks noGrp="1"/>
          </p:cNvSpPr>
          <p:nvPr>
            <p:ph type="ftr" sz="quarter" idx="3"/>
          </p:nvPr>
        </p:nvSpPr>
        <p:spPr>
          <a:xfrm>
            <a:off x="3429000" y="6324600"/>
            <a:ext cx="4680000" cy="244800"/>
          </a:xfrm>
          <a:prstGeom prst="rect">
            <a:avLst/>
          </a:prstGeom>
        </p:spPr>
        <p:txBody>
          <a:bodyPr vert="horz" lIns="91440" tIns="45720" rIns="91440" bIns="45720" rtlCol="0" anchor="t" anchorCtr="0"/>
          <a:lstStyle>
            <a:lvl1pPr algn="l">
              <a:defRPr sz="2400" kern="1200" baseline="0">
                <a:solidFill>
                  <a:srgbClr val="727272"/>
                </a:solidFill>
                <a:latin typeface="Arial"/>
              </a:defRPr>
            </a:lvl1pPr>
          </a:lstStyle>
          <a:p>
            <a:r>
              <a:rPr lang="en-GB" dirty="0" smtClean="0"/>
              <a:t>CONFIDENTIAL</a:t>
            </a:r>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E4C8FFD9-3A43-4038-814A-BE645B2F58BE}"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65809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AEBFF6C-A4A0-485A-9179-EABA6D015BEF}" type="datetimeFigureOut">
              <a:rPr lang="en-GB" smtClean="0">
                <a:solidFill>
                  <a:prstClr val="white"/>
                </a:solidFill>
              </a:rPr>
              <a:pPr/>
              <a:t>20/06/17</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188726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AEBFF6C-A4A0-485A-9179-EABA6D015BEF}" type="datetimeFigureOut">
              <a:rPr lang="en-GB" smtClean="0"/>
              <a:pPr/>
              <a:t>20/06/17</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9168D42-2B4C-4471-B90D-5AEF3FCAA74F}"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398925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AEBFF6C-A4A0-485A-9179-EABA6D015BEF}" type="datetimeFigureOut">
              <a:rPr lang="en-GB" smtClean="0">
                <a:solidFill>
                  <a:prstClr val="white"/>
                </a:solidFill>
              </a:rPr>
              <a:pPr/>
              <a:t>20/06/17</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D9168D42-2B4C-4471-B90D-5AEF3FCAA74F}" type="slidenum">
              <a:rPr lang="en-GB" smtClean="0">
                <a:solidFill>
                  <a:srgbClr val="006299"/>
                </a:solidFill>
              </a:rPr>
              <a:pPr/>
              <a:t>‹#›</a:t>
            </a:fld>
            <a:endParaRPr lang="en-GB">
              <a:solidFill>
                <a:srgbClr val="006299"/>
              </a:solidFill>
            </a:endParaRPr>
          </a:p>
        </p:txBody>
      </p:sp>
    </p:spTree>
    <p:extLst>
      <p:ext uri="{BB962C8B-B14F-4D97-AF65-F5344CB8AC3E}">
        <p14:creationId xmlns:p14="http://schemas.microsoft.com/office/powerpoint/2010/main" val="3274355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png"/><Relationship Id="rId7"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2.xml"/><Relationship Id="rId5" Type="http://schemas.openxmlformats.org/officeDocument/2006/relationships/image" Target="../media/image8.png"/><Relationship Id="rId6"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10" y="5328191"/>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3"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CF30671-A541-4401-B935-1669EC20B250}" type="datetimeFigureOut">
              <a:rPr lang="en-GB" smtClean="0"/>
              <a:pPr/>
              <a:t>20/06/17</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F6F8BEE-98A6-46FD-9B55-BDF69576B6D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19087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smtClean="0">
              <a:solidFill>
                <a:srgbClr val="727272"/>
              </a:solidFill>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AEBFF6C-A4A0-485A-9179-EABA6D015BEF}" type="datetimeFigureOut">
              <a:rPr lang="en-GB" smtClean="0"/>
              <a:pPr/>
              <a:t>20/06/17</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9168D42-2B4C-4471-B90D-5AEF3FCAA74F}"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473872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hyperlink" Target="http://www.oecd.org/gov/regulatory-policy/indicators-regulatory-policy-and-governance.htm" TargetMode="External"/><Relationship Id="rId5" Type="http://schemas.openxmlformats.org/officeDocument/2006/relationships/oleObject" Target="../embeddings/oleObject3.bin"/><Relationship Id="rId6" Type="http://schemas.openxmlformats.org/officeDocument/2006/relationships/oleObject" Target="../embeddings/Microsoft_Excel_97_-_2004_Worksheet1.xls"/><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hart" Target="../charts/chart6.xm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256059"/>
            <a:ext cx="7092432" cy="1749005"/>
          </a:xfrm>
        </p:spPr>
        <p:txBody>
          <a:bodyPr/>
          <a:lstStyle/>
          <a:p>
            <a:r>
              <a:rPr lang="en-US" sz="4000" b="1" dirty="0" smtClean="0">
                <a:latin typeface="Segoe UI" panose="020B0502040204020203" pitchFamily="34" charset="0"/>
                <a:ea typeface="Segoe UI" panose="020B0502040204020203" pitchFamily="34" charset="0"/>
                <a:cs typeface="Segoe UI" panose="020B0502040204020203" pitchFamily="34" charset="0"/>
              </a:rPr>
              <a:t>Public Governance at the OECD</a:t>
            </a:r>
            <a:br>
              <a:rPr lang="en-US" sz="4000" b="1" dirty="0" smtClean="0">
                <a:latin typeface="Segoe UI" panose="020B0502040204020203" pitchFamily="34" charset="0"/>
                <a:ea typeface="Segoe UI" panose="020B0502040204020203" pitchFamily="34" charset="0"/>
                <a:cs typeface="Segoe UI" panose="020B0502040204020203" pitchFamily="34" charset="0"/>
              </a:rPr>
            </a:br>
            <a:r>
              <a:rPr lang="en-US" sz="2400" dirty="0" smtClean="0">
                <a:latin typeface="Segoe UI" panose="020B0502040204020203" pitchFamily="34" charset="0"/>
                <a:ea typeface="Segoe UI" panose="020B0502040204020203" pitchFamily="34" charset="0"/>
                <a:cs typeface="Segoe UI" panose="020B0502040204020203" pitchFamily="34" charset="0"/>
              </a:rPr>
              <a:t>HIGHLIGHTS AND INSIGHTS for BRAZIL and LAC</a:t>
            </a:r>
            <a:endParaRPr lang="en-GB" sz="2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1331640" y="5528459"/>
            <a:ext cx="6300000" cy="348813"/>
          </a:xfrm>
        </p:spPr>
        <p:txBody>
          <a:bodyPr/>
          <a:lstStyle/>
          <a:p>
            <a:r>
              <a:rPr lang="fr-FR" dirty="0" smtClean="0">
                <a:latin typeface="Segoe UI Light" panose="020B0502040204020203" pitchFamily="34" charset="0"/>
              </a:rPr>
              <a:t>Rio de Janeiro, 21 June 2017</a:t>
            </a:r>
            <a:endParaRPr lang="en-GB" dirty="0">
              <a:latin typeface="Segoe UI Light" panose="020B0502040204020203" pitchFamily="34" charset="0"/>
            </a:endParaRPr>
          </a:p>
        </p:txBody>
      </p:sp>
      <p:sp>
        <p:nvSpPr>
          <p:cNvPr id="4" name="Subtitle 2"/>
          <p:cNvSpPr txBox="1">
            <a:spLocks/>
          </p:cNvSpPr>
          <p:nvPr/>
        </p:nvSpPr>
        <p:spPr>
          <a:xfrm>
            <a:off x="1331640" y="4365104"/>
            <a:ext cx="6300000" cy="861774"/>
          </a:xfrm>
          <a:prstGeom prst="rect">
            <a:avLst/>
          </a:prstGeom>
        </p:spPr>
        <p:txBody>
          <a:bodyPr vert="horz" lIns="90000" rIns="90000">
            <a:spAutoFit/>
          </a:bodyPr>
          <a:lstStyle>
            <a:lvl1pPr marL="0" indent="0" algn="l" rtl="0" eaLnBrk="1" latinLnBrk="0" hangingPunct="1">
              <a:lnSpc>
                <a:spcPts val="2000"/>
              </a:lnSpc>
              <a:spcBef>
                <a:spcPts val="0"/>
              </a:spcBef>
              <a:buClr>
                <a:schemeClr val="tx1"/>
              </a:buClr>
              <a:buFont typeface="Arial" pitchFamily="34" charset="0"/>
              <a:buNone/>
              <a:defRPr kumimoji="0" sz="1800" kern="1200" baseline="0">
                <a:solidFill>
                  <a:schemeClr val="bg1"/>
                </a:solidFill>
                <a:latin typeface="+mj-lt"/>
                <a:ea typeface="+mn-ea"/>
                <a:cs typeface="+mn-cs"/>
              </a:defRPr>
            </a:lvl1pPr>
            <a:lvl2pPr marL="457200" indent="0" algn="ctr" rtl="0" eaLnBrk="1" latinLnBrk="0" hangingPunct="1">
              <a:spcBef>
                <a:spcPts val="672"/>
              </a:spcBef>
              <a:buClr>
                <a:schemeClr val="tx1"/>
              </a:buClr>
              <a:buFont typeface="Arial" pitchFamily="34" charset="0"/>
              <a:buNone/>
              <a:defRPr kumimoji="0" sz="2800" kern="1200">
                <a:solidFill>
                  <a:schemeClr val="tx1"/>
                </a:solidFill>
                <a:latin typeface="+mn-lt"/>
                <a:ea typeface="+mn-ea"/>
                <a:cs typeface="+mn-cs"/>
              </a:defRPr>
            </a:lvl2pPr>
            <a:lvl3pPr marL="914400" indent="0" algn="ctr" rtl="0" eaLnBrk="1" latinLnBrk="0" hangingPunct="1">
              <a:spcBef>
                <a:spcPts val="576"/>
              </a:spcBef>
              <a:buClr>
                <a:schemeClr val="tx1"/>
              </a:buClr>
              <a:buFont typeface="Arial" pitchFamily="34" charset="0"/>
              <a:buNone/>
              <a:defRPr kumimoji="0" sz="2400" kern="1200">
                <a:solidFill>
                  <a:schemeClr val="tx1"/>
                </a:solidFill>
                <a:latin typeface="+mn-lt"/>
                <a:ea typeface="+mn-ea"/>
                <a:cs typeface="+mn-cs"/>
              </a:defRPr>
            </a:lvl3pPr>
            <a:lvl4pPr marL="13716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4pPr>
            <a:lvl5pPr marL="1828800" indent="0" algn="ctr" rtl="0" eaLnBrk="1" latinLnBrk="0" hangingPunct="1">
              <a:spcBef>
                <a:spcPts val="480"/>
              </a:spcBef>
              <a:buClr>
                <a:schemeClr val="tx1"/>
              </a:buClr>
              <a:buFont typeface="Arial" pitchFamily="34" charset="0"/>
              <a:buNone/>
              <a:defRPr kumimoji="0" sz="2000" kern="1200">
                <a:solidFill>
                  <a:schemeClr val="tx1"/>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2400" dirty="0" smtClean="0">
                <a:latin typeface="Segoe UI Semilight" panose="020B0402040204020203" pitchFamily="34" charset="0"/>
                <a:cs typeface="Segoe UI Semilight" panose="020B0402040204020203" pitchFamily="34" charset="0"/>
              </a:rPr>
              <a:t>Luiz de Mello</a:t>
            </a:r>
          </a:p>
          <a:p>
            <a:r>
              <a:rPr lang="en-GB" dirty="0" smtClean="0">
                <a:latin typeface="Segoe UI Semilight" panose="020B0402040204020203" pitchFamily="34" charset="0"/>
                <a:cs typeface="Segoe UI Semilight" panose="020B0402040204020203" pitchFamily="34" charset="0"/>
              </a:rPr>
              <a:t>Deputy Director </a:t>
            </a:r>
          </a:p>
          <a:p>
            <a:r>
              <a:rPr lang="en-GB" dirty="0" smtClean="0">
                <a:latin typeface="Segoe UI Semilight" panose="020B0402040204020203" pitchFamily="34" charset="0"/>
                <a:cs typeface="Segoe UI Semilight" panose="020B0402040204020203" pitchFamily="34" charset="0"/>
              </a:rPr>
              <a:t>Public Governance</a:t>
            </a:r>
          </a:p>
        </p:txBody>
      </p:sp>
    </p:spTree>
    <p:extLst>
      <p:ext uri="{BB962C8B-B14F-4D97-AF65-F5344CB8AC3E}">
        <p14:creationId xmlns:p14="http://schemas.microsoft.com/office/powerpoint/2010/main" val="2482132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7499176" cy="864096"/>
          </a:xfrm>
        </p:spPr>
        <p:txBody>
          <a:bodyPr>
            <a:noAutofit/>
          </a:bodyPr>
          <a:lstStyle/>
          <a:p>
            <a:r>
              <a:rPr lang="en-GB" sz="2800" b="1" dirty="0">
                <a:solidFill>
                  <a:srgbClr val="0070C0"/>
                </a:solidFill>
                <a:latin typeface="Segoe UI Semilight" panose="020B0402040204020203" pitchFamily="34" charset="0"/>
                <a:cs typeface="Segoe UI Semilight" panose="020B0402040204020203" pitchFamily="34" charset="0"/>
              </a:rPr>
              <a:t>Quality, not only </a:t>
            </a:r>
            <a:r>
              <a:rPr lang="en-GB" sz="2800" b="1" dirty="0" smtClean="0">
                <a:solidFill>
                  <a:srgbClr val="0070C0"/>
                </a:solidFill>
                <a:latin typeface="Segoe UI Semilight" panose="020B0402040204020203" pitchFamily="34" charset="0"/>
                <a:cs typeface="Segoe UI Semilight" panose="020B0402040204020203" pitchFamily="34" charset="0"/>
              </a:rPr>
              <a:t>the level</a:t>
            </a:r>
            <a:r>
              <a:rPr lang="en-GB" sz="2800" b="1" dirty="0">
                <a:solidFill>
                  <a:srgbClr val="0070C0"/>
                </a:solidFill>
                <a:latin typeface="Segoe UI Semilight" panose="020B0402040204020203" pitchFamily="34" charset="0"/>
                <a:cs typeface="Segoe UI Semilight" panose="020B0402040204020203" pitchFamily="34" charset="0"/>
              </a:rPr>
              <a:t>, of spending affects performance</a:t>
            </a:r>
          </a:p>
        </p:txBody>
      </p:sp>
      <p:graphicFrame>
        <p:nvGraphicFramePr>
          <p:cNvPr id="4" name="Graphique 1"/>
          <p:cNvGraphicFramePr>
            <a:graphicFrameLocks/>
          </p:cNvGraphicFramePr>
          <p:nvPr>
            <p:extLst>
              <p:ext uri="{D42A27DB-BD31-4B8C-83A1-F6EECF244321}">
                <p14:modId xmlns:p14="http://schemas.microsoft.com/office/powerpoint/2010/main" val="799684990"/>
              </p:ext>
            </p:extLst>
          </p:nvPr>
        </p:nvGraphicFramePr>
        <p:xfrm>
          <a:off x="683568" y="1556792"/>
          <a:ext cx="799288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3568" y="6309320"/>
            <a:ext cx="8208912" cy="276999"/>
          </a:xfrm>
          <a:prstGeom prst="rect">
            <a:avLst/>
          </a:prstGeom>
          <a:noFill/>
        </p:spPr>
        <p:txBody>
          <a:bodyPr wrap="square" rtlCol="0">
            <a:spAutoFit/>
          </a:bodyPr>
          <a:lstStyle/>
          <a:p>
            <a:r>
              <a:rPr lang="en-GB" sz="1200" i="1" dirty="0" smtClean="0"/>
              <a:t>Source</a:t>
            </a:r>
            <a:r>
              <a:rPr lang="en-GB" sz="1200" dirty="0" smtClean="0"/>
              <a:t>: PISA 2012 Results: What makes schools successful? Resources, policies and practices, Volume IV.</a:t>
            </a:r>
            <a:endParaRPr lang="en-GB" sz="1200" dirty="0"/>
          </a:p>
        </p:txBody>
      </p:sp>
    </p:spTree>
    <p:extLst>
      <p:ext uri="{BB962C8B-B14F-4D97-AF65-F5344CB8AC3E}">
        <p14:creationId xmlns:p14="http://schemas.microsoft.com/office/powerpoint/2010/main" val="306243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1116013" y="188640"/>
            <a:ext cx="7559675" cy="1079773"/>
          </a:xfrm>
        </p:spPr>
        <p:txBody>
          <a:bodyPr/>
          <a:lstStyle/>
          <a:p>
            <a:r>
              <a:rPr lang="en-US" altLang="en-US" sz="2800" b="1" dirty="0" smtClean="0">
                <a:solidFill>
                  <a:srgbClr val="0070C0"/>
                </a:solidFill>
                <a:latin typeface="Segoe UI Semilight" panose="020B0402040204020203" pitchFamily="34" charset="0"/>
                <a:cs typeface="Segoe UI Semilight" panose="020B0402040204020203" pitchFamily="34" charset="0"/>
              </a:rPr>
              <a:t>Regulation is a powerful tool, but few </a:t>
            </a:r>
            <a:r>
              <a:rPr lang="en-US" altLang="en-US" sz="2800" b="1" dirty="0">
                <a:solidFill>
                  <a:srgbClr val="0070C0"/>
                </a:solidFill>
                <a:latin typeface="Segoe UI Semilight" panose="020B0402040204020203" pitchFamily="34" charset="0"/>
                <a:cs typeface="Segoe UI Semilight" panose="020B0402040204020203" pitchFamily="34" charset="0"/>
              </a:rPr>
              <a:t>countries systematically evaluate </a:t>
            </a:r>
            <a:r>
              <a:rPr lang="en-US" altLang="en-US" sz="2800" b="1" dirty="0" smtClean="0">
                <a:solidFill>
                  <a:srgbClr val="0070C0"/>
                </a:solidFill>
                <a:latin typeface="Segoe UI Semilight" panose="020B0402040204020203" pitchFamily="34" charset="0"/>
                <a:cs typeface="Segoe UI Semilight" panose="020B0402040204020203" pitchFamily="34" charset="0"/>
              </a:rPr>
              <a:t>its impacts </a:t>
            </a:r>
            <a:endParaRPr lang="en-GB" altLang="en-US" sz="2800" b="1" dirty="0">
              <a:solidFill>
                <a:srgbClr val="0070C0"/>
              </a:solidFill>
              <a:latin typeface="Segoe UI Semilight" panose="020B0402040204020203" pitchFamily="34" charset="0"/>
              <a:cs typeface="Segoe UI Semilight" panose="020B0402040204020203" pitchFamily="34" charset="0"/>
            </a:endParaRPr>
          </a:p>
        </p:txBody>
      </p:sp>
      <p:sp>
        <p:nvSpPr>
          <p:cNvPr id="14339" name="Rectangle 4"/>
          <p:cNvSpPr>
            <a:spLocks noChangeArrowheads="1"/>
          </p:cNvSpPr>
          <p:nvPr/>
        </p:nvSpPr>
        <p:spPr bwMode="auto">
          <a:xfrm>
            <a:off x="719138" y="6034088"/>
            <a:ext cx="7705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en-US" altLang="en-US" sz="1000" i="1" dirty="0">
                <a:latin typeface="Arial Narrow" pitchFamily="34" charset="0"/>
                <a:cs typeface="Arial" pitchFamily="34" charset="0"/>
              </a:rPr>
              <a:t>Note</a:t>
            </a:r>
            <a:r>
              <a:rPr lang="en-US" altLang="en-US" sz="1000" dirty="0">
                <a:latin typeface="Arial Narrow" pitchFamily="34" charset="0"/>
                <a:cs typeface="Arial" pitchFamily="34" charset="0"/>
              </a:rPr>
              <a:t>: The vertical axis represents the total aggregate score across the four separate categories of the composite indicators. The maximum score for each category is one, and the maximum aggregate score for the composite indicator is four. The EU average is for the 21 EU member countries that were also members of the OECD at the time of survey in 2015. </a:t>
            </a:r>
          </a:p>
          <a:p>
            <a:pPr eaLnBrk="1" hangingPunct="1">
              <a:spcBef>
                <a:spcPct val="0"/>
              </a:spcBef>
              <a:buClrTx/>
              <a:buFontTx/>
              <a:buNone/>
            </a:pPr>
            <a:endParaRPr lang="en-US" altLang="en-US" sz="1000" dirty="0">
              <a:latin typeface="Arial Narrow" pitchFamily="34" charset="0"/>
              <a:cs typeface="Arial" pitchFamily="34" charset="0"/>
            </a:endParaRPr>
          </a:p>
          <a:p>
            <a:pPr eaLnBrk="1" hangingPunct="1">
              <a:spcBef>
                <a:spcPct val="0"/>
              </a:spcBef>
              <a:buClrTx/>
              <a:buFontTx/>
              <a:buNone/>
            </a:pPr>
            <a:r>
              <a:rPr lang="en-US" altLang="en-US" sz="1000" i="1" dirty="0">
                <a:latin typeface="Arial Narrow" pitchFamily="34" charset="0"/>
                <a:cs typeface="Arial" pitchFamily="34" charset="0"/>
              </a:rPr>
              <a:t>Source</a:t>
            </a:r>
            <a:r>
              <a:rPr lang="en-US" altLang="en-US" sz="1000" dirty="0">
                <a:latin typeface="Arial Narrow" pitchFamily="34" charset="0"/>
                <a:cs typeface="Arial" pitchFamily="34" charset="0"/>
              </a:rPr>
              <a:t>: OECD (2015), OECD Regulatory Policy Outlook 2015, </a:t>
            </a:r>
            <a:r>
              <a:rPr lang="en-US" altLang="en-US" sz="1000" dirty="0">
                <a:latin typeface="Arial Narrow" pitchFamily="34" charset="0"/>
                <a:cs typeface="Arial" pitchFamily="34" charset="0"/>
                <a:hlinkClick r:id="rId4"/>
              </a:rPr>
              <a:t>http://www.oecd.org/gov/regulatory-policy/indicators-regulatory-policy-and-governance.htm</a:t>
            </a:r>
            <a:r>
              <a:rPr lang="en-US" altLang="en-US" sz="1000" dirty="0">
                <a:latin typeface="Arial Narrow" pitchFamily="34" charset="0"/>
                <a:cs typeface="Arial" pitchFamily="34" charset="0"/>
              </a:rPr>
              <a:t>.</a:t>
            </a:r>
          </a:p>
        </p:txBody>
      </p:sp>
      <p:graphicFrame>
        <p:nvGraphicFramePr>
          <p:cNvPr id="14340" name="Chart 7"/>
          <p:cNvGraphicFramePr>
            <a:graphicFrameLocks/>
          </p:cNvGraphicFramePr>
          <p:nvPr>
            <p:extLst>
              <p:ext uri="{D42A27DB-BD31-4B8C-83A1-F6EECF244321}">
                <p14:modId xmlns:p14="http://schemas.microsoft.com/office/powerpoint/2010/main" val="2995511287"/>
              </p:ext>
            </p:extLst>
          </p:nvPr>
        </p:nvGraphicFramePr>
        <p:xfrm>
          <a:off x="236538" y="1460500"/>
          <a:ext cx="8670925" cy="4624388"/>
        </p:xfrm>
        <a:graphic>
          <a:graphicData uri="http://schemas.openxmlformats.org/presentationml/2006/ole">
            <mc:AlternateContent xmlns:mc="http://schemas.openxmlformats.org/markup-compatibility/2006">
              <mc:Choice xmlns:v="urn:schemas-microsoft-com:vml" Requires="v">
                <p:oleObj spid="_x0000_s1052" r:id="rId6" imgW="8669263" imgH="4621169" progId="Excel.Chart.8">
                  <p:embed/>
                </p:oleObj>
              </mc:Choice>
              <mc:Fallback>
                <p:oleObj r:id="rId6" imgW="8669263" imgH="4621169"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38" y="1460500"/>
                        <a:ext cx="867092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1"/>
          <p:cNvSpPr txBox="1"/>
          <p:nvPr/>
        </p:nvSpPr>
        <p:spPr>
          <a:xfrm>
            <a:off x="4211638" y="3860800"/>
            <a:ext cx="914400" cy="25717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a:solidFill>
                  <a:schemeClr val="bg2">
                    <a:lumMod val="10000"/>
                  </a:schemeClr>
                </a:solidFill>
                <a:latin typeface="Arial Narrow" panose="020B0606020202030204" pitchFamily="34" charset="0"/>
              </a:rPr>
              <a:t>EU average</a:t>
            </a:r>
          </a:p>
        </p:txBody>
      </p:sp>
      <p:sp>
        <p:nvSpPr>
          <p:cNvPr id="10" name="TextBox 1"/>
          <p:cNvSpPr txBox="1"/>
          <p:nvPr/>
        </p:nvSpPr>
        <p:spPr>
          <a:xfrm>
            <a:off x="4643438" y="3649663"/>
            <a:ext cx="1019175" cy="23812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b="1">
                <a:solidFill>
                  <a:schemeClr val="bg2">
                    <a:lumMod val="10000"/>
                  </a:schemeClr>
                </a:solidFill>
                <a:latin typeface="Arial Narrow" panose="020B0606020202030204" pitchFamily="34" charset="0"/>
              </a:rPr>
              <a:t>OECD average</a:t>
            </a:r>
          </a:p>
        </p:txBody>
      </p:sp>
    </p:spTree>
    <p:extLst>
      <p:ext uri="{BB962C8B-B14F-4D97-AF65-F5344CB8AC3E}">
        <p14:creationId xmlns:p14="http://schemas.microsoft.com/office/powerpoint/2010/main" val="169690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0000" y="237600"/>
            <a:ext cx="7884488" cy="1031160"/>
          </a:xfrm>
        </p:spPr>
        <p:txBody>
          <a:bodyPr/>
          <a:lstStyle/>
          <a:p>
            <a:r>
              <a:rPr lang="en-GB" sz="2800" b="1" dirty="0">
                <a:solidFill>
                  <a:srgbClr val="0070C0"/>
                </a:solidFill>
                <a:latin typeface="Segoe UI Semilight" panose="020B0402040204020203" pitchFamily="34" charset="0"/>
                <a:cs typeface="Segoe UI Semilight" panose="020B0402040204020203" pitchFamily="34" charset="0"/>
              </a:rPr>
              <a:t>Integrity matters not only for confidence in government and institutions, …</a:t>
            </a: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73" t="24143" r="8205" b="16712"/>
          <a:stretch/>
        </p:blipFill>
        <p:spPr>
          <a:xfrm>
            <a:off x="323528" y="1471378"/>
            <a:ext cx="8352928" cy="5197981"/>
          </a:xfrm>
        </p:spPr>
      </p:pic>
      <p:sp>
        <p:nvSpPr>
          <p:cNvPr id="2" name="TextBox 1"/>
          <p:cNvSpPr txBox="1"/>
          <p:nvPr/>
        </p:nvSpPr>
        <p:spPr>
          <a:xfrm>
            <a:off x="2339752" y="5434528"/>
            <a:ext cx="1008112" cy="276999"/>
          </a:xfrm>
          <a:prstGeom prst="rect">
            <a:avLst/>
          </a:prstGeom>
          <a:noFill/>
        </p:spPr>
        <p:txBody>
          <a:bodyPr wrap="square" rtlCol="0">
            <a:spAutoFit/>
          </a:bodyPr>
          <a:lstStyle/>
          <a:p>
            <a:r>
              <a:rPr lang="en-GB" sz="1200" dirty="0" smtClean="0"/>
              <a:t>2104</a:t>
            </a:r>
            <a:endParaRPr lang="en-GB" sz="1200" dirty="0"/>
          </a:p>
        </p:txBody>
      </p:sp>
    </p:spTree>
    <p:extLst>
      <p:ext uri="{BB962C8B-B14F-4D97-AF65-F5344CB8AC3E}">
        <p14:creationId xmlns:p14="http://schemas.microsoft.com/office/powerpoint/2010/main" val="24395641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237600"/>
            <a:ext cx="7920880" cy="1022400"/>
          </a:xfrm>
        </p:spPr>
        <p:txBody>
          <a:bodyPr/>
          <a:lstStyle/>
          <a:p>
            <a:r>
              <a:rPr lang="en-GB" sz="2800" b="1" dirty="0" smtClean="0">
                <a:solidFill>
                  <a:srgbClr val="0070C0"/>
                </a:solidFill>
                <a:latin typeface="Segoe UI Semilight" panose="020B0402040204020203" pitchFamily="34" charset="0"/>
                <a:cs typeface="Segoe UI Semilight" panose="020B0402040204020203" pitchFamily="34" charset="0"/>
              </a:rPr>
              <a:t>… but also for economic performance</a:t>
            </a:r>
            <a:endParaRPr lang="en-GB" sz="2800" b="1" dirty="0">
              <a:solidFill>
                <a:srgbClr val="0070C0"/>
              </a:solidFill>
              <a:latin typeface="Segoe UI Semilight" panose="020B0402040204020203" pitchFamily="34" charset="0"/>
              <a:cs typeface="Segoe UI Semilight" panose="020B0402040204020203" pitchFamily="34" charset="0"/>
            </a:endParaRPr>
          </a:p>
        </p:txBody>
      </p:sp>
      <p:graphicFrame>
        <p:nvGraphicFramePr>
          <p:cNvPr id="5" name="Content Placeholder 9"/>
          <p:cNvGraphicFramePr>
            <a:graphicFrameLocks/>
          </p:cNvGraphicFramePr>
          <p:nvPr>
            <p:extLst>
              <p:ext uri="{D42A27DB-BD31-4B8C-83A1-F6EECF244321}">
                <p14:modId xmlns:p14="http://schemas.microsoft.com/office/powerpoint/2010/main" val="2763710357"/>
              </p:ext>
            </p:extLst>
          </p:nvPr>
        </p:nvGraphicFramePr>
        <p:xfrm>
          <a:off x="683568" y="1412776"/>
          <a:ext cx="8136904"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827584" y="1580059"/>
            <a:ext cx="2016224" cy="307777"/>
          </a:xfrm>
          <a:prstGeom prst="rect">
            <a:avLst/>
          </a:prstGeom>
        </p:spPr>
        <p:txBody>
          <a:bodyPr wrap="square">
            <a:spAutoFit/>
          </a:bodyPr>
          <a:lstStyle/>
          <a:p>
            <a:pPr algn="ctr">
              <a:defRPr sz="1800" b="0" i="0" u="none" strike="noStrike" kern="1200" baseline="0">
                <a:solidFill>
                  <a:srgbClr val="000000"/>
                </a:solidFill>
                <a:latin typeface="Arial Narrow"/>
                <a:ea typeface="+mn-ea"/>
                <a:cs typeface="+mn-cs"/>
              </a:defRPr>
            </a:pPr>
            <a:r>
              <a:rPr lang="en-GB" sz="1400" dirty="0" smtClean="0">
                <a:solidFill>
                  <a:srgbClr val="0070C0"/>
                </a:solidFill>
                <a:latin typeface="Arial Narrow"/>
              </a:rPr>
              <a:t>Innovation</a:t>
            </a:r>
            <a:r>
              <a:rPr lang="en-GB" sz="1400" dirty="0">
                <a:solidFill>
                  <a:srgbClr val="000000"/>
                </a:solidFill>
                <a:latin typeface="Arial Narrow"/>
              </a:rPr>
              <a:t> </a:t>
            </a:r>
            <a:r>
              <a:rPr lang="en-GB" sz="1400" dirty="0">
                <a:solidFill>
                  <a:srgbClr val="0070C0"/>
                </a:solidFill>
                <a:latin typeface="Arial Narrow"/>
              </a:rPr>
              <a:t>Index (WEF)</a:t>
            </a:r>
          </a:p>
        </p:txBody>
      </p:sp>
      <p:sp>
        <p:nvSpPr>
          <p:cNvPr id="6" name="TextBox 5"/>
          <p:cNvSpPr txBox="1"/>
          <p:nvPr/>
        </p:nvSpPr>
        <p:spPr>
          <a:xfrm>
            <a:off x="3851920" y="6487452"/>
            <a:ext cx="3528392" cy="253916"/>
          </a:xfrm>
          <a:prstGeom prst="rect">
            <a:avLst/>
          </a:prstGeom>
          <a:noFill/>
        </p:spPr>
        <p:txBody>
          <a:bodyPr wrap="square" rtlCol="0">
            <a:spAutoFit/>
          </a:bodyPr>
          <a:lstStyle/>
          <a:p>
            <a:r>
              <a:rPr lang="en-GB" sz="1050" dirty="0" smtClean="0">
                <a:latin typeface="Segoe UI Semilight" panose="020B0402040204020203" pitchFamily="34" charset="0"/>
                <a:cs typeface="Segoe UI Semilight" panose="020B0402040204020203" pitchFamily="34" charset="0"/>
              </a:rPr>
              <a:t>Source: Data available from WEF and Gallup World Poll.</a:t>
            </a:r>
            <a:endParaRPr lang="en-GB" sz="105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795047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solidFill>
                  <a:srgbClr val="0070C0"/>
                </a:solidFill>
                <a:latin typeface="Segoe UI Semilight" panose="020B0402040204020203" pitchFamily="34" charset="0"/>
                <a:cs typeface="Segoe UI Semilight" panose="020B0402040204020203" pitchFamily="34" charset="0"/>
              </a:rPr>
              <a:t>A few challenges remain; productivity </a:t>
            </a:r>
            <a:r>
              <a:rPr lang="en-GB" sz="2800" b="1" dirty="0">
                <a:solidFill>
                  <a:srgbClr val="0070C0"/>
                </a:solidFill>
                <a:latin typeface="Segoe UI Semilight" panose="020B0402040204020203" pitchFamily="34" charset="0"/>
                <a:cs typeface="Segoe UI Semilight" panose="020B0402040204020203" pitchFamily="34" charset="0"/>
              </a:rPr>
              <a:t>growth </a:t>
            </a:r>
            <a:r>
              <a:rPr lang="en-GB" sz="2800" b="1" dirty="0" smtClean="0">
                <a:solidFill>
                  <a:srgbClr val="0070C0"/>
                </a:solidFill>
                <a:latin typeface="Segoe UI Semilight" panose="020B0402040204020203" pitchFamily="34" charset="0"/>
                <a:cs typeface="Segoe UI Semilight" panose="020B0402040204020203" pitchFamily="34" charset="0"/>
              </a:rPr>
              <a:t>has been slower </a:t>
            </a:r>
            <a:r>
              <a:rPr lang="en-GB" sz="2800" b="1" dirty="0">
                <a:solidFill>
                  <a:srgbClr val="0070C0"/>
                </a:solidFill>
                <a:latin typeface="Segoe UI Semilight" panose="020B0402040204020203" pitchFamily="34" charset="0"/>
                <a:cs typeface="Segoe UI Semilight" panose="020B0402040204020203" pitchFamily="34" charset="0"/>
              </a:rPr>
              <a:t>than in the </a:t>
            </a:r>
            <a:r>
              <a:rPr lang="en-GB" sz="2800" b="1" dirty="0" smtClean="0">
                <a:solidFill>
                  <a:srgbClr val="0070C0"/>
                </a:solidFill>
                <a:latin typeface="Segoe UI Semilight" panose="020B0402040204020203" pitchFamily="34" charset="0"/>
                <a:cs typeface="Segoe UI Semilight" panose="020B0402040204020203" pitchFamily="34" charset="0"/>
              </a:rPr>
              <a:t>past, and …</a:t>
            </a:r>
            <a:endParaRPr lang="en-GB" sz="2800" b="1" dirty="0">
              <a:solidFill>
                <a:srgbClr val="0070C0"/>
              </a:solidFill>
              <a:latin typeface="Segoe UI Semilight" panose="020B0402040204020203" pitchFamily="34" charset="0"/>
              <a:cs typeface="Segoe UI Semilight" panose="020B0402040204020203"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0327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59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CH-1.main.oecd.org\Users2\gigou_t\Desktop\graph on trus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46" t="25400" r="4218" b="12668"/>
          <a:stretch/>
        </p:blipFill>
        <p:spPr bwMode="auto">
          <a:xfrm>
            <a:off x="323528" y="1772816"/>
            <a:ext cx="8530912"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043608" y="188640"/>
            <a:ext cx="7956496" cy="1022400"/>
          </a:xfrm>
        </p:spPr>
        <p:txBody>
          <a:bodyPr/>
          <a:lstStyle/>
          <a:p>
            <a:r>
              <a:rPr lang="en-GB" sz="2800" b="1" dirty="0" smtClean="0">
                <a:solidFill>
                  <a:srgbClr val="0070C0"/>
                </a:solidFill>
                <a:latin typeface="Segoe UI Semilight" panose="020B0402040204020203" pitchFamily="34" charset="0"/>
                <a:cs typeface="Segoe UI Semilight" panose="020B0402040204020203" pitchFamily="34" charset="0"/>
              </a:rPr>
              <a:t>… there </a:t>
            </a:r>
            <a:r>
              <a:rPr lang="en-GB" sz="2800" b="1" dirty="0">
                <a:solidFill>
                  <a:srgbClr val="0070C0"/>
                </a:solidFill>
                <a:latin typeface="Segoe UI Semilight" panose="020B0402040204020203" pitchFamily="34" charset="0"/>
                <a:cs typeface="Segoe UI Semilight" panose="020B0402040204020203" pitchFamily="34" charset="0"/>
              </a:rPr>
              <a:t>has been a decline in confidence in government since the global crisis</a:t>
            </a:r>
          </a:p>
        </p:txBody>
      </p:sp>
      <p:sp>
        <p:nvSpPr>
          <p:cNvPr id="4" name="TextBox 3"/>
          <p:cNvSpPr txBox="1"/>
          <p:nvPr/>
        </p:nvSpPr>
        <p:spPr>
          <a:xfrm>
            <a:off x="1547664" y="1484784"/>
            <a:ext cx="5904656" cy="369332"/>
          </a:xfrm>
          <a:prstGeom prst="rect">
            <a:avLst/>
          </a:prstGeom>
          <a:noFill/>
        </p:spPr>
        <p:txBody>
          <a:bodyPr wrap="square" rtlCol="0">
            <a:spAutoFit/>
          </a:bodyPr>
          <a:lstStyle/>
          <a:p>
            <a:pPr algn="ctr"/>
            <a:r>
              <a:rPr lang="en-GB" dirty="0" smtClean="0">
                <a:solidFill>
                  <a:schemeClr val="tx2">
                    <a:lumMod val="60000"/>
                    <a:lumOff val="40000"/>
                  </a:schemeClr>
                </a:solidFill>
              </a:rPr>
              <a:t>Confidence in national governments</a:t>
            </a:r>
            <a:endParaRPr lang="en-GB" dirty="0">
              <a:solidFill>
                <a:schemeClr val="tx2">
                  <a:lumMod val="60000"/>
                  <a:lumOff val="40000"/>
                </a:schemeClr>
              </a:solidFill>
            </a:endParaRPr>
          </a:p>
        </p:txBody>
      </p:sp>
    </p:spTree>
    <p:extLst>
      <p:ext uri="{BB962C8B-B14F-4D97-AF65-F5344CB8AC3E}">
        <p14:creationId xmlns:p14="http://schemas.microsoft.com/office/powerpoint/2010/main" val="24153159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2590840"/>
            <a:ext cx="6624000" cy="1990288"/>
          </a:xfrm>
        </p:spPr>
        <p:txBody>
          <a:bodyPr/>
          <a:lstStyle/>
          <a:p>
            <a:r>
              <a:rPr lang="en-US" sz="3200" b="1" dirty="0" smtClean="0">
                <a:latin typeface="Segoe UI Semilight" panose="020B0402040204020203" pitchFamily="34" charset="0"/>
                <a:cs typeface="Segoe UI Semilight" panose="020B0402040204020203" pitchFamily="34" charset="0"/>
              </a:rPr>
              <a:t>How Do We Support </a:t>
            </a:r>
            <a:r>
              <a:rPr lang="en-US" sz="3200" b="1" dirty="0" err="1" smtClean="0">
                <a:latin typeface="Segoe UI Semilight" panose="020B0402040204020203" pitchFamily="34" charset="0"/>
                <a:cs typeface="Segoe UI Semilight" panose="020B0402040204020203" pitchFamily="34" charset="0"/>
              </a:rPr>
              <a:t>POlicymakers</a:t>
            </a:r>
            <a:r>
              <a:rPr lang="en-US" sz="3200" b="1" dirty="0" smtClean="0">
                <a:latin typeface="Segoe UI Semilight" panose="020B0402040204020203" pitchFamily="34" charset="0"/>
                <a:cs typeface="Segoe UI Semilight" panose="020B0402040204020203" pitchFamily="34" charset="0"/>
              </a:rPr>
              <a:t>?</a:t>
            </a:r>
            <a:r>
              <a:rPr lang="en-US" sz="3200" b="1" dirty="0">
                <a:latin typeface="Segoe UI Semilight" panose="020B0402040204020203" pitchFamily="34" charset="0"/>
                <a:cs typeface="Segoe UI Semilight" panose="020B0402040204020203" pitchFamily="34" charset="0"/>
              </a:rPr>
              <a:t/>
            </a:r>
            <a:br>
              <a:rPr lang="en-US" sz="3200" b="1" dirty="0">
                <a:latin typeface="Segoe UI Semilight" panose="020B0402040204020203" pitchFamily="34" charset="0"/>
                <a:cs typeface="Segoe UI Semilight" panose="020B0402040204020203" pitchFamily="34" charset="0"/>
              </a:rPr>
            </a:br>
            <a:r>
              <a:rPr lang="en-US" sz="3200" b="1" dirty="0">
                <a:latin typeface="Segoe UI Semilight" panose="020B0402040204020203" pitchFamily="34" charset="0"/>
                <a:cs typeface="Segoe UI Semilight" panose="020B0402040204020203" pitchFamily="34" charset="0"/>
              </a:rPr>
              <a:t/>
            </a:r>
            <a:br>
              <a:rPr lang="en-US" sz="3200" b="1" dirty="0">
                <a:latin typeface="Segoe UI Semilight" panose="020B0402040204020203" pitchFamily="34" charset="0"/>
                <a:cs typeface="Segoe UI Semilight" panose="020B0402040204020203" pitchFamily="34" charset="0"/>
              </a:rPr>
            </a:br>
            <a:endParaRPr lang="en-GB" sz="3200"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970878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1081701"/>
              </p:ext>
            </p:extLst>
          </p:nvPr>
        </p:nvGraphicFramePr>
        <p:xfrm>
          <a:off x="468313" y="1601788"/>
          <a:ext cx="8218487"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lstStyle/>
          <a:p>
            <a:r>
              <a:rPr lang="en-GB" b="1" dirty="0" smtClean="0">
                <a:solidFill>
                  <a:srgbClr val="0070C0"/>
                </a:solidFill>
                <a:latin typeface="Segoe UI Semilight" panose="020B0402040204020203" pitchFamily="34" charset="0"/>
                <a:cs typeface="Segoe UI Semilight" panose="020B0402040204020203" pitchFamily="34" charset="0"/>
              </a:rPr>
              <a:t>Some of our areas of work</a:t>
            </a:r>
            <a:endParaRPr lang="en-GB" b="1" dirty="0">
              <a:solidFill>
                <a:srgbClr val="0070C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45527576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5719039"/>
              </p:ext>
            </p:extLst>
          </p:nvPr>
        </p:nvGraphicFramePr>
        <p:xfrm>
          <a:off x="468000" y="1602000"/>
          <a:ext cx="8218800" cy="45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b="1" dirty="0">
                <a:solidFill>
                  <a:srgbClr val="0070C0"/>
                </a:solidFill>
                <a:latin typeface="Segoe UI Semilight" panose="020B0402040204020203" pitchFamily="34" charset="0"/>
                <a:cs typeface="Segoe UI Semilight" panose="020B0402040204020203" pitchFamily="34" charset="0"/>
              </a:rPr>
              <a:t>Key pillars of our engagement</a:t>
            </a:r>
          </a:p>
        </p:txBody>
      </p:sp>
    </p:spTree>
    <p:extLst>
      <p:ext uri="{BB962C8B-B14F-4D97-AF65-F5344CB8AC3E}">
        <p14:creationId xmlns:p14="http://schemas.microsoft.com/office/powerpoint/2010/main" val="25829567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70C0"/>
                </a:solidFill>
                <a:latin typeface="Segoe UI Semilight" panose="020B0402040204020203" pitchFamily="34" charset="0"/>
                <a:cs typeface="Segoe UI Semilight" panose="020B0402040204020203" pitchFamily="34" charset="0"/>
              </a:rPr>
              <a:t>Policy communities</a:t>
            </a:r>
          </a:p>
        </p:txBody>
      </p:sp>
      <p:sp>
        <p:nvSpPr>
          <p:cNvPr id="3" name="Content Placeholder 2"/>
          <p:cNvSpPr>
            <a:spLocks noGrp="1"/>
          </p:cNvSpPr>
          <p:nvPr>
            <p:ph idx="1"/>
          </p:nvPr>
        </p:nvSpPr>
        <p:spPr>
          <a:xfrm>
            <a:off x="457200" y="1772816"/>
            <a:ext cx="4402832" cy="4353347"/>
          </a:xfrm>
        </p:spPr>
        <p:txBody>
          <a:bodyPr>
            <a:normAutofit/>
          </a:bodyPr>
          <a:lstStyle/>
          <a:p>
            <a:r>
              <a:rPr lang="en-GB" sz="2000" b="1" dirty="0">
                <a:latin typeface="Segoe UI Semilight" panose="020B0402040204020203" pitchFamily="34" charset="0"/>
                <a:cs typeface="Segoe UI Semilight" panose="020B0402040204020203" pitchFamily="34" charset="0"/>
              </a:rPr>
              <a:t>Committees </a:t>
            </a:r>
            <a:r>
              <a:rPr lang="en-GB" sz="2000" b="1" dirty="0" smtClean="0">
                <a:latin typeface="Segoe UI Semilight" panose="020B0402040204020203" pitchFamily="34" charset="0"/>
                <a:cs typeface="Segoe UI Semilight" panose="020B0402040204020203" pitchFamily="34" charset="0"/>
              </a:rPr>
              <a:t>and Working Parties </a:t>
            </a:r>
            <a:r>
              <a:rPr lang="en-GB" sz="2000" dirty="0" smtClean="0">
                <a:latin typeface="Segoe UI Semilight" panose="020B0402040204020203" pitchFamily="34" charset="0"/>
                <a:cs typeface="Segoe UI Semilight" panose="020B0402040204020203" pitchFamily="34" charset="0"/>
              </a:rPr>
              <a:t>for </a:t>
            </a:r>
            <a:r>
              <a:rPr lang="en-GB" sz="2000" dirty="0">
                <a:latin typeface="Segoe UI Semilight" panose="020B0402040204020203" pitchFamily="34" charset="0"/>
                <a:cs typeface="Segoe UI Semilight" panose="020B0402040204020203" pitchFamily="34" charset="0"/>
              </a:rPr>
              <a:t>policymakers: </a:t>
            </a:r>
            <a:endParaRPr lang="en-GB" sz="2000" dirty="0" smtClean="0">
              <a:latin typeface="Segoe UI Semilight" panose="020B0402040204020203" pitchFamily="34" charset="0"/>
              <a:cs typeface="Segoe UI Semilight" panose="020B0402040204020203" pitchFamily="34" charset="0"/>
            </a:endParaRPr>
          </a:p>
          <a:p>
            <a:pPr lvl="1"/>
            <a:r>
              <a:rPr lang="en-GB" sz="1600" dirty="0" smtClean="0">
                <a:latin typeface="Segoe UI Semilight" panose="020B0402040204020203" pitchFamily="34" charset="0"/>
                <a:cs typeface="Segoe UI Semilight" panose="020B0402040204020203" pitchFamily="34" charset="0"/>
              </a:rPr>
              <a:t>Regulation, Public Governance </a:t>
            </a:r>
          </a:p>
          <a:p>
            <a:endParaRPr lang="en-GB" sz="2000" dirty="0">
              <a:latin typeface="Segoe UI Semilight" panose="020B0402040204020203" pitchFamily="34" charset="0"/>
              <a:cs typeface="Segoe UI Semilight" panose="020B0402040204020203" pitchFamily="34" charset="0"/>
            </a:endParaRPr>
          </a:p>
          <a:p>
            <a:r>
              <a:rPr lang="en-GB" sz="2000" b="1" dirty="0" smtClean="0">
                <a:latin typeface="Segoe UI Semilight" panose="020B0402040204020203" pitchFamily="34" charset="0"/>
                <a:cs typeface="Segoe UI Semilight" panose="020B0402040204020203" pitchFamily="34" charset="0"/>
              </a:rPr>
              <a:t>Networks of senior officials</a:t>
            </a:r>
            <a:r>
              <a:rPr lang="en-GB" sz="2000" dirty="0" smtClean="0">
                <a:latin typeface="Segoe UI Semilight" panose="020B0402040204020203" pitchFamily="34" charset="0"/>
                <a:cs typeface="Segoe UI Semilight" panose="020B0402040204020203" pitchFamily="34" charset="0"/>
              </a:rPr>
              <a:t>: </a:t>
            </a:r>
          </a:p>
          <a:p>
            <a:pPr lvl="1"/>
            <a:r>
              <a:rPr lang="en-GB" sz="1600" dirty="0" smtClean="0">
                <a:latin typeface="Segoe UI Semilight" panose="020B0402040204020203" pitchFamily="34" charset="0"/>
                <a:cs typeface="Segoe UI Semilight" panose="020B0402040204020203" pitchFamily="34" charset="0"/>
              </a:rPr>
              <a:t>Centres of Government, Senior Budget Officials, Regulators, regional networks</a:t>
            </a:r>
          </a:p>
          <a:p>
            <a:endParaRPr lang="en-GB" sz="2000" dirty="0" smtClean="0">
              <a:latin typeface="Segoe UI Semilight" panose="020B0402040204020203" pitchFamily="34" charset="0"/>
              <a:cs typeface="Segoe UI Semilight" panose="020B0402040204020203" pitchFamily="34" charset="0"/>
            </a:endParaRPr>
          </a:p>
          <a:p>
            <a:r>
              <a:rPr lang="en-GB" sz="2000" dirty="0" smtClean="0">
                <a:latin typeface="Segoe UI Semilight" panose="020B0402040204020203" pitchFamily="34" charset="0"/>
                <a:cs typeface="Segoe UI Semilight" panose="020B0402040204020203" pitchFamily="34" charset="0"/>
              </a:rPr>
              <a:t>Conferences and symposia:</a:t>
            </a:r>
          </a:p>
          <a:p>
            <a:pPr lvl="1"/>
            <a:r>
              <a:rPr lang="en-GB" sz="1600" dirty="0" smtClean="0">
                <a:latin typeface="Segoe UI Semilight" panose="020B0402040204020203" pitchFamily="34" charset="0"/>
                <a:cs typeface="Segoe UI Semilight" panose="020B0402040204020203" pitchFamily="34" charset="0"/>
              </a:rPr>
              <a:t>Integrity Forum, Open Government, etc. </a:t>
            </a:r>
          </a:p>
          <a:p>
            <a:endParaRPr lang="en-GB" sz="2000" dirty="0" smtClean="0">
              <a:latin typeface="Segoe UI Semilight" panose="020B0402040204020203" pitchFamily="34" charset="0"/>
              <a:cs typeface="Segoe UI Semilight" panose="020B0402040204020203" pitchFamily="34" charset="0"/>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defRPr/>
            </a:pPr>
            <a:fld id="{744D9ED7-D15D-426C-BB96-3EAE39ACF5B3}" type="slidenum">
              <a:rPr lang="en-GB" smtClean="0">
                <a:solidFill>
                  <a:prstClr val="white"/>
                </a:solidFill>
              </a:rPr>
              <a:pPr>
                <a:defRPr/>
              </a:pPr>
              <a:t>19</a:t>
            </a:fld>
            <a:endParaRPr lang="en-GB" dirty="0">
              <a:solidFill>
                <a:prstClr val="white"/>
              </a:solidFill>
            </a:endParaRPr>
          </a:p>
        </p:txBody>
      </p:sp>
      <p:pic>
        <p:nvPicPr>
          <p:cNvPr id="5" name="Picture 2" descr="C:\Users\Davies_A\AppData\Local\Microsoft\Windows\Temporary Internet Files\Content.Outlook\GC585NRO\centre-stage-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04797"/>
            <a:ext cx="2952328" cy="459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45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672" y="1412776"/>
            <a:ext cx="8218800" cy="4995352"/>
          </a:xfrm>
        </p:spPr>
        <p:txBody>
          <a:bodyPr>
            <a:normAutofit/>
          </a:bodyPr>
          <a:lstStyle/>
          <a:p>
            <a:r>
              <a:rPr lang="en-GB" altLang="en-US" dirty="0" smtClean="0">
                <a:latin typeface="Segoe UI Semilight" panose="020B0402040204020203" pitchFamily="34" charset="0"/>
                <a:cs typeface="Segoe UI Semilight" panose="020B0402040204020203" pitchFamily="34" charset="0"/>
              </a:rPr>
              <a:t>A primer on the OECD</a:t>
            </a:r>
          </a:p>
          <a:p>
            <a:pPr lvl="1"/>
            <a:r>
              <a:rPr lang="en-GB" altLang="en-US" dirty="0" smtClean="0">
                <a:solidFill>
                  <a:schemeClr val="tx2">
                    <a:lumMod val="60000"/>
                    <a:lumOff val="40000"/>
                  </a:schemeClr>
                </a:solidFill>
                <a:latin typeface="Segoe UI Semilight" panose="020B0402040204020203" pitchFamily="34" charset="0"/>
                <a:cs typeface="Segoe UI Semilight" panose="020B0402040204020203" pitchFamily="34" charset="0"/>
              </a:rPr>
              <a:t>Key facts and numbers</a:t>
            </a:r>
          </a:p>
          <a:p>
            <a:endParaRPr lang="en-GB" altLang="en-US" dirty="0">
              <a:latin typeface="Segoe UI Semilight" panose="020B0402040204020203" pitchFamily="34" charset="0"/>
              <a:cs typeface="Segoe UI Semilight" panose="020B0402040204020203" pitchFamily="34" charset="0"/>
            </a:endParaRPr>
          </a:p>
          <a:p>
            <a:r>
              <a:rPr lang="en-GB" altLang="en-US" dirty="0" smtClean="0">
                <a:latin typeface="Segoe UI Semilight" panose="020B0402040204020203" pitchFamily="34" charset="0"/>
                <a:cs typeface="Segoe UI Semilight" panose="020B0402040204020203" pitchFamily="34" charset="0"/>
              </a:rPr>
              <a:t>Why does public governance matter?</a:t>
            </a:r>
          </a:p>
          <a:p>
            <a:pPr lvl="1"/>
            <a:r>
              <a:rPr lang="en-GB" altLang="en-US" dirty="0" smtClean="0">
                <a:solidFill>
                  <a:schemeClr val="tx2">
                    <a:lumMod val="60000"/>
                    <a:lumOff val="40000"/>
                  </a:schemeClr>
                </a:solidFill>
                <a:latin typeface="Segoe UI Semilight" panose="020B0402040204020203" pitchFamily="34" charset="0"/>
                <a:cs typeface="Segoe UI Semilight" panose="020B0402040204020203" pitchFamily="34" charset="0"/>
              </a:rPr>
              <a:t>How we support policymakers</a:t>
            </a:r>
          </a:p>
          <a:p>
            <a:endParaRPr lang="en-GB" altLang="en-US" dirty="0">
              <a:solidFill>
                <a:schemeClr val="tx2">
                  <a:lumMod val="60000"/>
                  <a:lumOff val="40000"/>
                </a:schemeClr>
              </a:solidFill>
              <a:latin typeface="Segoe UI Semilight" panose="020B0402040204020203" pitchFamily="34" charset="0"/>
              <a:cs typeface="Segoe UI Semilight" panose="020B0402040204020203" pitchFamily="34" charset="0"/>
            </a:endParaRPr>
          </a:p>
          <a:p>
            <a:r>
              <a:rPr lang="en-GB" altLang="en-US" dirty="0" smtClean="0">
                <a:latin typeface="Segoe UI Semilight" panose="020B0402040204020203" pitchFamily="34" charset="0"/>
                <a:cs typeface="Segoe UI Semilight" panose="020B0402040204020203" pitchFamily="34" charset="0"/>
              </a:rPr>
              <a:t>How do we support policymakers?</a:t>
            </a:r>
          </a:p>
          <a:p>
            <a:pPr lvl="1"/>
            <a:r>
              <a:rPr lang="en-GB" altLang="en-US" dirty="0" smtClean="0">
                <a:solidFill>
                  <a:schemeClr val="tx2">
                    <a:lumMod val="60000"/>
                    <a:lumOff val="40000"/>
                  </a:schemeClr>
                </a:solidFill>
                <a:latin typeface="Segoe UI Semilight" panose="020B0402040204020203" pitchFamily="34" charset="0"/>
                <a:cs typeface="Segoe UI Semilight" panose="020B0402040204020203" pitchFamily="34" charset="0"/>
              </a:rPr>
              <a:t>Our tools and lines of work </a:t>
            </a:r>
          </a:p>
        </p:txBody>
      </p:sp>
      <p:sp>
        <p:nvSpPr>
          <p:cNvPr id="3" name="Title 2"/>
          <p:cNvSpPr>
            <a:spLocks noGrp="1"/>
          </p:cNvSpPr>
          <p:nvPr>
            <p:ph type="title"/>
          </p:nvPr>
        </p:nvSpPr>
        <p:spPr/>
        <p:txBody>
          <a:bodyPr/>
          <a:lstStyle/>
          <a:p>
            <a:r>
              <a:rPr lang="en-GB" sz="4000" b="1" dirty="0" smtClean="0">
                <a:solidFill>
                  <a:srgbClr val="0070C0"/>
                </a:solidFill>
                <a:latin typeface="Segoe UI Semilight" panose="020B0402040204020203" pitchFamily="34" charset="0"/>
                <a:cs typeface="Segoe UI Semilight" panose="020B0402040204020203" pitchFamily="34" charset="0"/>
              </a:rPr>
              <a:t>Roadmap</a:t>
            </a:r>
            <a:endParaRPr lang="en-GB" b="1" dirty="0">
              <a:solidFill>
                <a:srgbClr val="0070C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473229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740472" cy="1022400"/>
          </a:xfrm>
        </p:spPr>
        <p:txBody>
          <a:bodyPr>
            <a:noAutofit/>
          </a:bodyPr>
          <a:lstStyle/>
          <a:p>
            <a:r>
              <a:rPr lang="en-GB" sz="2800" b="1" dirty="0">
                <a:solidFill>
                  <a:srgbClr val="0070C0"/>
                </a:solidFill>
                <a:latin typeface="Segoe UI Semilight" panose="020B0402040204020203" pitchFamily="34" charset="0"/>
                <a:cs typeface="Segoe UI Semilight" panose="020B0402040204020203" pitchFamily="34" charset="0"/>
              </a:rPr>
              <a:t>OECD instruments: </a:t>
            </a:r>
            <a:r>
              <a:rPr lang="en-GB" sz="2800" dirty="0">
                <a:solidFill>
                  <a:srgbClr val="0070C0"/>
                </a:solidFill>
                <a:latin typeface="Segoe UI Semilight" panose="020B0402040204020203" pitchFamily="34" charset="0"/>
                <a:cs typeface="Segoe UI Semilight" panose="020B0402040204020203" pitchFamily="34" charset="0"/>
              </a:rPr>
              <a:t>recommendations adopted over the last </a:t>
            </a:r>
            <a:r>
              <a:rPr lang="en-GB" sz="2800" dirty="0" smtClean="0">
                <a:solidFill>
                  <a:srgbClr val="0070C0"/>
                </a:solidFill>
                <a:latin typeface="Segoe UI Semilight" panose="020B0402040204020203" pitchFamily="34" charset="0"/>
                <a:cs typeface="Segoe UI Semilight" panose="020B0402040204020203" pitchFamily="34" charset="0"/>
              </a:rPr>
              <a:t>5 years </a:t>
            </a:r>
            <a:r>
              <a:rPr lang="en-GB" sz="2800" dirty="0">
                <a:solidFill>
                  <a:srgbClr val="0070C0"/>
                </a:solidFill>
                <a:latin typeface="Segoe UI Semilight" panose="020B0402040204020203" pitchFamily="34" charset="0"/>
                <a:cs typeface="Segoe UI Semilight" panose="020B0402040204020203" pitchFamily="34" charset="0"/>
              </a:rPr>
              <a:t>on public governance</a:t>
            </a:r>
          </a:p>
        </p:txBody>
      </p:sp>
      <p:sp>
        <p:nvSpPr>
          <p:cNvPr id="19" name="Hexagon 4"/>
          <p:cNvSpPr/>
          <p:nvPr/>
        </p:nvSpPr>
        <p:spPr>
          <a:xfrm>
            <a:off x="2592237" y="4874660"/>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2000" dirty="0">
                <a:solidFill>
                  <a:prstClr val="white"/>
                </a:solidFill>
              </a:rPr>
              <a:t>Quality, Integrity &amp; Independence</a:t>
            </a:r>
          </a:p>
        </p:txBody>
      </p:sp>
      <p:grpSp>
        <p:nvGrpSpPr>
          <p:cNvPr id="38" name="Group 37"/>
          <p:cNvGrpSpPr/>
          <p:nvPr/>
        </p:nvGrpSpPr>
        <p:grpSpPr>
          <a:xfrm>
            <a:off x="4867975" y="4656817"/>
            <a:ext cx="1720255" cy="1977305"/>
            <a:chOff x="2724223" y="1678347"/>
            <a:chExt cx="1720255" cy="1977305"/>
          </a:xfrm>
        </p:grpSpPr>
        <p:sp>
          <p:nvSpPr>
            <p:cNvPr id="39" name="Hexagon 38"/>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Hexagon 4"/>
            <p:cNvSpPr/>
            <p:nvPr/>
          </p:nvSpPr>
          <p:spPr>
            <a:xfrm>
              <a:off x="2724223" y="1986477"/>
              <a:ext cx="1720253"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400" i="1" dirty="0">
                  <a:solidFill>
                    <a:prstClr val="white"/>
                  </a:solidFill>
                  <a:latin typeface="Calibri" panose="020F0502020204030204" pitchFamily="34" charset="0"/>
                </a:rPr>
                <a:t>International Open Data Charter * </a:t>
              </a:r>
            </a:p>
            <a:p>
              <a:pPr algn="ctr"/>
              <a:r>
                <a:rPr lang="en-GB" sz="1400" i="1" dirty="0">
                  <a:solidFill>
                    <a:prstClr val="white"/>
                  </a:solidFill>
                  <a:latin typeface="Calibri" panose="020F0502020204030204" pitchFamily="34" charset="0"/>
                </a:rPr>
                <a:t>(2015) </a:t>
              </a:r>
            </a:p>
          </p:txBody>
        </p:sp>
      </p:grpSp>
      <p:grpSp>
        <p:nvGrpSpPr>
          <p:cNvPr id="47" name="Group 46"/>
          <p:cNvGrpSpPr/>
          <p:nvPr/>
        </p:nvGrpSpPr>
        <p:grpSpPr>
          <a:xfrm>
            <a:off x="6740183" y="1368478"/>
            <a:ext cx="1720255" cy="1977305"/>
            <a:chOff x="2724223" y="1678347"/>
            <a:chExt cx="1720255" cy="1977305"/>
          </a:xfrm>
        </p:grpSpPr>
        <p:sp>
          <p:nvSpPr>
            <p:cNvPr id="48" name="Hexagon 47"/>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Hexagon 4"/>
            <p:cNvSpPr/>
            <p:nvPr/>
          </p:nvSpPr>
          <p:spPr>
            <a:xfrm>
              <a:off x="2724224" y="2089796"/>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400" dirty="0">
                  <a:solidFill>
                    <a:prstClr val="white"/>
                  </a:solidFill>
                  <a:latin typeface="Calibri" panose="020F0502020204030204" pitchFamily="34" charset="0"/>
                </a:rPr>
                <a:t> on the governance of critical risk </a:t>
              </a:r>
            </a:p>
            <a:p>
              <a:pPr algn="ctr"/>
              <a:r>
                <a:rPr lang="en-GB" sz="1400" dirty="0">
                  <a:solidFill>
                    <a:prstClr val="white"/>
                  </a:solidFill>
                  <a:latin typeface="Calibri" panose="020F0502020204030204" pitchFamily="34" charset="0"/>
                </a:rPr>
                <a:t>(2014)</a:t>
              </a:r>
            </a:p>
          </p:txBody>
        </p:sp>
      </p:grpSp>
      <p:grpSp>
        <p:nvGrpSpPr>
          <p:cNvPr id="65" name="Group 64"/>
          <p:cNvGrpSpPr/>
          <p:nvPr/>
        </p:nvGrpSpPr>
        <p:grpSpPr>
          <a:xfrm>
            <a:off x="4867975" y="1379692"/>
            <a:ext cx="1720255" cy="1977305"/>
            <a:chOff x="2724223" y="1678347"/>
            <a:chExt cx="1720255" cy="1977305"/>
          </a:xfrm>
        </p:grpSpPr>
        <p:sp>
          <p:nvSpPr>
            <p:cNvPr id="66" name="Hexagon 65"/>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400" dirty="0">
                  <a:solidFill>
                    <a:prstClr val="white"/>
                  </a:solidFill>
                  <a:latin typeface="Calibri" panose="020F0502020204030204" pitchFamily="34" charset="0"/>
                </a:rPr>
                <a:t> on digital government strategies </a:t>
              </a:r>
            </a:p>
            <a:p>
              <a:pPr algn="ctr"/>
              <a:r>
                <a:rPr lang="en-GB" sz="1400" dirty="0">
                  <a:solidFill>
                    <a:prstClr val="white"/>
                  </a:solidFill>
                  <a:latin typeface="Calibri" panose="020F0502020204030204" pitchFamily="34" charset="0"/>
                </a:rPr>
                <a:t>(2014)</a:t>
              </a:r>
            </a:p>
          </p:txBody>
        </p:sp>
      </p:grpSp>
      <p:grpSp>
        <p:nvGrpSpPr>
          <p:cNvPr id="68" name="Group 67"/>
          <p:cNvGrpSpPr/>
          <p:nvPr/>
        </p:nvGrpSpPr>
        <p:grpSpPr>
          <a:xfrm>
            <a:off x="2995767" y="1379692"/>
            <a:ext cx="1720255" cy="1977305"/>
            <a:chOff x="2724223" y="1678347"/>
            <a:chExt cx="1720255" cy="1977305"/>
          </a:xfrm>
        </p:grpSpPr>
        <p:sp>
          <p:nvSpPr>
            <p:cNvPr id="69" name="Hexagon 68"/>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Hexagon 4"/>
            <p:cNvSpPr/>
            <p:nvPr/>
          </p:nvSpPr>
          <p:spPr>
            <a:xfrm>
              <a:off x="2724224" y="1986477"/>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200" dirty="0">
                  <a:solidFill>
                    <a:prstClr val="white"/>
                  </a:solidFill>
                  <a:latin typeface="Calibri" panose="020F0502020204030204" pitchFamily="34" charset="0"/>
                </a:rPr>
                <a:t> </a:t>
              </a:r>
              <a:r>
                <a:rPr lang="en-GB" sz="1400" dirty="0">
                  <a:solidFill>
                    <a:prstClr val="white"/>
                  </a:solidFill>
                  <a:latin typeface="Calibri" panose="020F0502020204030204" pitchFamily="34" charset="0"/>
                </a:rPr>
                <a:t>on budgetary governance (2015)</a:t>
              </a:r>
            </a:p>
          </p:txBody>
        </p:sp>
      </p:grpSp>
      <p:grpSp>
        <p:nvGrpSpPr>
          <p:cNvPr id="71" name="Group 70"/>
          <p:cNvGrpSpPr/>
          <p:nvPr/>
        </p:nvGrpSpPr>
        <p:grpSpPr>
          <a:xfrm>
            <a:off x="1115622" y="1379692"/>
            <a:ext cx="1720255" cy="1977305"/>
            <a:chOff x="2724223" y="1678347"/>
            <a:chExt cx="1720255" cy="1977305"/>
          </a:xfrm>
        </p:grpSpPr>
        <p:sp>
          <p:nvSpPr>
            <p:cNvPr id="72" name="Hexagon 71"/>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200" dirty="0">
                  <a:solidFill>
                    <a:prstClr val="white"/>
                  </a:solidFill>
                  <a:latin typeface="Calibri" panose="020F0502020204030204" pitchFamily="34" charset="0"/>
                </a:rPr>
                <a:t> </a:t>
              </a:r>
              <a:r>
                <a:rPr lang="en-GB" sz="1400" dirty="0">
                  <a:solidFill>
                    <a:prstClr val="white"/>
                  </a:solidFill>
                  <a:latin typeface="Calibri" panose="020F0502020204030204" pitchFamily="34" charset="0"/>
                </a:rPr>
                <a:t>on gender equality </a:t>
              </a:r>
            </a:p>
            <a:p>
              <a:pPr algn="ctr"/>
              <a:r>
                <a:rPr lang="en-GB" sz="1400" dirty="0">
                  <a:solidFill>
                    <a:prstClr val="white"/>
                  </a:solidFill>
                  <a:latin typeface="Calibri" panose="020F0502020204030204" pitchFamily="34" charset="0"/>
                </a:rPr>
                <a:t>in public life (2015)</a:t>
              </a:r>
            </a:p>
          </p:txBody>
        </p:sp>
      </p:grpSp>
      <p:grpSp>
        <p:nvGrpSpPr>
          <p:cNvPr id="74" name="Group 73"/>
          <p:cNvGrpSpPr/>
          <p:nvPr/>
        </p:nvGrpSpPr>
        <p:grpSpPr>
          <a:xfrm>
            <a:off x="2059658" y="3002783"/>
            <a:ext cx="1720255" cy="1977305"/>
            <a:chOff x="2724223" y="1678347"/>
            <a:chExt cx="1720255" cy="1977305"/>
          </a:xfrm>
        </p:grpSpPr>
        <p:sp>
          <p:nvSpPr>
            <p:cNvPr id="75" name="Hexagon 74"/>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Hexagon 4"/>
            <p:cNvSpPr/>
            <p:nvPr/>
          </p:nvSpPr>
          <p:spPr>
            <a:xfrm>
              <a:off x="2724224" y="2111672"/>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200" dirty="0">
                  <a:solidFill>
                    <a:prstClr val="white"/>
                  </a:solidFill>
                  <a:latin typeface="Calibri" panose="020F0502020204030204" pitchFamily="34" charset="0"/>
                </a:rPr>
                <a:t> on </a:t>
              </a:r>
              <a:r>
                <a:rPr lang="en-US" sz="1200" dirty="0">
                  <a:solidFill>
                    <a:prstClr val="white"/>
                  </a:solidFill>
                  <a:latin typeface="Calibri" panose="020F0502020204030204" pitchFamily="34" charset="0"/>
                </a:rPr>
                <a:t>effective</a:t>
              </a:r>
              <a:r>
                <a:rPr lang="en-US" sz="1200" dirty="0">
                  <a:solidFill>
                    <a:prstClr val="white"/>
                  </a:solidFill>
                </a:rPr>
                <a:t> </a:t>
              </a:r>
            </a:p>
            <a:p>
              <a:pPr algn="ctr"/>
              <a:r>
                <a:rPr lang="en-US" sz="1200" dirty="0">
                  <a:solidFill>
                    <a:prstClr val="white"/>
                  </a:solidFill>
                  <a:latin typeface="Calibri" panose="020F0502020204030204" pitchFamily="34" charset="0"/>
                </a:rPr>
                <a:t>public investment </a:t>
              </a:r>
            </a:p>
            <a:p>
              <a:pPr algn="ctr"/>
              <a:r>
                <a:rPr lang="en-US" sz="1200" dirty="0">
                  <a:solidFill>
                    <a:prstClr val="white"/>
                  </a:solidFill>
                  <a:latin typeface="Calibri" panose="020F0502020204030204" pitchFamily="34" charset="0"/>
                </a:rPr>
                <a:t>across levels of government </a:t>
              </a:r>
            </a:p>
            <a:p>
              <a:pPr algn="ctr"/>
              <a:r>
                <a:rPr lang="en-US" sz="1200" dirty="0">
                  <a:solidFill>
                    <a:prstClr val="white"/>
                  </a:solidFill>
                  <a:latin typeface="Calibri" panose="020F0502020204030204" pitchFamily="34" charset="0"/>
                </a:rPr>
                <a:t>(2014) </a:t>
              </a:r>
              <a:endParaRPr lang="en-GB" sz="1200" dirty="0">
                <a:solidFill>
                  <a:prstClr val="white"/>
                </a:solidFill>
                <a:latin typeface="Calibri" panose="020F0502020204030204" pitchFamily="34" charset="0"/>
              </a:endParaRPr>
            </a:p>
          </p:txBody>
        </p:sp>
      </p:grpSp>
      <p:grpSp>
        <p:nvGrpSpPr>
          <p:cNvPr id="77" name="Group 76"/>
          <p:cNvGrpSpPr/>
          <p:nvPr/>
        </p:nvGrpSpPr>
        <p:grpSpPr>
          <a:xfrm>
            <a:off x="3931865" y="3035876"/>
            <a:ext cx="1720255" cy="1977305"/>
            <a:chOff x="2724223" y="1678347"/>
            <a:chExt cx="1720255" cy="1977305"/>
          </a:xfrm>
        </p:grpSpPr>
        <p:sp>
          <p:nvSpPr>
            <p:cNvPr id="78" name="Hexagon 77"/>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200" b="1" dirty="0">
                  <a:solidFill>
                    <a:prstClr val="white"/>
                  </a:solidFill>
                  <a:latin typeface="Calibri" panose="020F0502020204030204" pitchFamily="34" charset="0"/>
                </a:rPr>
                <a:t>Recommendation</a:t>
              </a:r>
              <a:r>
                <a:rPr lang="en-GB" sz="1200" dirty="0">
                  <a:solidFill>
                    <a:prstClr val="white"/>
                  </a:solidFill>
                  <a:latin typeface="Calibri" panose="020F0502020204030204" pitchFamily="34" charset="0"/>
                </a:rPr>
                <a:t> on </a:t>
              </a:r>
              <a:r>
                <a:rPr lang="en-GB" sz="1400" dirty="0">
                  <a:solidFill>
                    <a:prstClr val="white"/>
                  </a:solidFill>
                  <a:latin typeface="Calibri" panose="020F0502020204030204" pitchFamily="34" charset="0"/>
                </a:rPr>
                <a:t>regulatory policy and  governance (2012)</a:t>
              </a:r>
            </a:p>
          </p:txBody>
        </p:sp>
      </p:grpSp>
      <p:grpSp>
        <p:nvGrpSpPr>
          <p:cNvPr id="80" name="Group 79"/>
          <p:cNvGrpSpPr/>
          <p:nvPr/>
        </p:nvGrpSpPr>
        <p:grpSpPr>
          <a:xfrm>
            <a:off x="2987830" y="4692060"/>
            <a:ext cx="1720255" cy="1977305"/>
            <a:chOff x="2724223" y="1678347"/>
            <a:chExt cx="1720255" cy="1977305"/>
          </a:xfrm>
        </p:grpSpPr>
        <p:sp>
          <p:nvSpPr>
            <p:cNvPr id="81" name="Hexagon 80"/>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US" sz="1200" b="1" dirty="0">
                  <a:solidFill>
                    <a:prstClr val="white"/>
                  </a:solidFill>
                  <a:latin typeface="Calibri" panose="020F0502020204030204" pitchFamily="34" charset="0"/>
                </a:rPr>
                <a:t>Recommendation</a:t>
              </a:r>
              <a:r>
                <a:rPr lang="en-US" sz="1200" dirty="0">
                  <a:solidFill>
                    <a:prstClr val="white"/>
                  </a:solidFill>
                  <a:latin typeface="Calibri" panose="020F0502020204030204" pitchFamily="34" charset="0"/>
                </a:rPr>
                <a:t> on Principles for Transparency</a:t>
              </a:r>
            </a:p>
            <a:p>
              <a:pPr algn="ctr"/>
              <a:r>
                <a:rPr lang="en-US" sz="1200" dirty="0">
                  <a:solidFill>
                    <a:prstClr val="white"/>
                  </a:solidFill>
                  <a:latin typeface="Calibri" panose="020F0502020204030204" pitchFamily="34" charset="0"/>
                </a:rPr>
                <a:t>&amp; Integrity in Lobbying </a:t>
              </a:r>
            </a:p>
            <a:p>
              <a:pPr algn="ctr"/>
              <a:r>
                <a:rPr lang="en-US" sz="1200" dirty="0">
                  <a:solidFill>
                    <a:prstClr val="white"/>
                  </a:solidFill>
                  <a:latin typeface="Calibri" panose="020F0502020204030204" pitchFamily="34" charset="0"/>
                </a:rPr>
                <a:t>(2010)</a:t>
              </a:r>
              <a:endParaRPr lang="en-GB" dirty="0">
                <a:solidFill>
                  <a:prstClr val="white"/>
                </a:solidFill>
                <a:latin typeface="Calibri" panose="020F0502020204030204" pitchFamily="34" charset="0"/>
              </a:endParaRPr>
            </a:p>
          </p:txBody>
        </p:sp>
      </p:grpSp>
      <p:grpSp>
        <p:nvGrpSpPr>
          <p:cNvPr id="83" name="Group 82"/>
          <p:cNvGrpSpPr/>
          <p:nvPr/>
        </p:nvGrpSpPr>
        <p:grpSpPr>
          <a:xfrm>
            <a:off x="1115622" y="4692060"/>
            <a:ext cx="1720255" cy="1977305"/>
            <a:chOff x="2724223" y="1678347"/>
            <a:chExt cx="1720255" cy="1977305"/>
          </a:xfrm>
        </p:grpSpPr>
        <p:sp>
          <p:nvSpPr>
            <p:cNvPr id="84" name="Hexagon 83"/>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US" sz="1200" b="1" dirty="0">
                  <a:solidFill>
                    <a:prstClr val="white"/>
                  </a:solidFill>
                  <a:latin typeface="Calibri" panose="020F0502020204030204" pitchFamily="34" charset="0"/>
                </a:rPr>
                <a:t>Recommendation</a:t>
              </a:r>
              <a:r>
                <a:rPr lang="en-US" sz="1200" dirty="0">
                  <a:solidFill>
                    <a:prstClr val="white"/>
                  </a:solidFill>
                  <a:latin typeface="Calibri" panose="020F0502020204030204" pitchFamily="34" charset="0"/>
                </a:rPr>
                <a:t> on Principles for Public Governance of Public-Private Partnerships </a:t>
              </a:r>
            </a:p>
            <a:p>
              <a:pPr algn="ctr"/>
              <a:r>
                <a:rPr lang="en-US" sz="1200" dirty="0">
                  <a:solidFill>
                    <a:prstClr val="white"/>
                  </a:solidFill>
                  <a:latin typeface="Calibri" panose="020F0502020204030204" pitchFamily="34" charset="0"/>
                </a:rPr>
                <a:t>(2012)</a:t>
              </a:r>
              <a:endParaRPr lang="en-GB" sz="1400" dirty="0">
                <a:solidFill>
                  <a:prstClr val="white"/>
                </a:solidFill>
                <a:latin typeface="Calibri" panose="020F0502020204030204" pitchFamily="34" charset="0"/>
              </a:endParaRPr>
            </a:p>
          </p:txBody>
        </p:sp>
      </p:grpSp>
      <p:grpSp>
        <p:nvGrpSpPr>
          <p:cNvPr id="86" name="Group 85"/>
          <p:cNvGrpSpPr/>
          <p:nvPr/>
        </p:nvGrpSpPr>
        <p:grpSpPr>
          <a:xfrm>
            <a:off x="5804079" y="3035876"/>
            <a:ext cx="1720255" cy="1977305"/>
            <a:chOff x="2724223" y="1678347"/>
            <a:chExt cx="1720255" cy="1977305"/>
          </a:xfrm>
        </p:grpSpPr>
        <p:sp>
          <p:nvSpPr>
            <p:cNvPr id="87" name="Hexagon 86"/>
            <p:cNvSpPr/>
            <p:nvPr/>
          </p:nvSpPr>
          <p:spPr>
            <a:xfrm rot="5400000">
              <a:off x="2595698" y="1806872"/>
              <a:ext cx="1977305" cy="1720255"/>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Hexagon 4"/>
            <p:cNvSpPr/>
            <p:nvPr/>
          </p:nvSpPr>
          <p:spPr>
            <a:xfrm>
              <a:off x="2724224" y="2078583"/>
              <a:ext cx="1720254" cy="136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GB" sz="1200" b="1" dirty="0">
                  <a:solidFill>
                    <a:prstClr val="white"/>
                  </a:solidFill>
                  <a:latin typeface="Calibri" panose="020F0502020204030204" pitchFamily="34" charset="0"/>
                </a:rPr>
                <a:t>Recommendation</a:t>
              </a:r>
              <a:r>
                <a:rPr lang="en-GB" sz="1200" dirty="0">
                  <a:solidFill>
                    <a:prstClr val="white"/>
                  </a:solidFill>
                  <a:latin typeface="Calibri" panose="020F0502020204030204" pitchFamily="34" charset="0"/>
                </a:rPr>
                <a:t> on </a:t>
              </a:r>
              <a:r>
                <a:rPr lang="en-US" sz="1200" dirty="0">
                  <a:solidFill>
                    <a:prstClr val="white"/>
                  </a:solidFill>
                  <a:latin typeface="Calibri" panose="020F0502020204030204" pitchFamily="34" charset="0"/>
                </a:rPr>
                <a:t>Fighting Bid Rigging in Public Procurement  (2012)</a:t>
              </a:r>
              <a:endParaRPr lang="en-GB" sz="1200" dirty="0">
                <a:solidFill>
                  <a:prstClr val="white"/>
                </a:solidFill>
                <a:latin typeface="Calibri" panose="020F0502020204030204" pitchFamily="34" charset="0"/>
              </a:endParaRPr>
            </a:p>
          </p:txBody>
        </p:sp>
      </p:grpSp>
      <p:sp>
        <p:nvSpPr>
          <p:cNvPr id="3" name="TextBox 2"/>
          <p:cNvSpPr txBox="1"/>
          <p:nvPr/>
        </p:nvSpPr>
        <p:spPr>
          <a:xfrm>
            <a:off x="6740183" y="5680707"/>
            <a:ext cx="1576239" cy="400110"/>
          </a:xfrm>
          <a:prstGeom prst="rect">
            <a:avLst/>
          </a:prstGeom>
          <a:noFill/>
        </p:spPr>
        <p:txBody>
          <a:bodyPr wrap="square" rtlCol="0">
            <a:spAutoFit/>
          </a:bodyPr>
          <a:lstStyle/>
          <a:p>
            <a:r>
              <a:rPr lang="en-GB" sz="1000" dirty="0">
                <a:solidFill>
                  <a:srgbClr val="727272"/>
                </a:solidFill>
                <a:latin typeface="Segoe UI Semilight" panose="020B0402040204020203" pitchFamily="34" charset="0"/>
                <a:cs typeface="Segoe UI Semilight" panose="020B0402040204020203" pitchFamily="34" charset="0"/>
              </a:rPr>
              <a:t>*developed with participation of OECD</a:t>
            </a:r>
          </a:p>
        </p:txBody>
      </p:sp>
    </p:spTree>
    <p:extLst>
      <p:ext uri="{BB962C8B-B14F-4D97-AF65-F5344CB8AC3E}">
        <p14:creationId xmlns:p14="http://schemas.microsoft.com/office/powerpoint/2010/main" val="230290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911296"/>
            <a:ext cx="5976664" cy="4614048"/>
          </a:xfrm>
        </p:spPr>
        <p:txBody>
          <a:bodyPr>
            <a:normAutofit lnSpcReduction="10000"/>
          </a:bodyPr>
          <a:lstStyle/>
          <a:p>
            <a:pPr>
              <a:buClr>
                <a:schemeClr val="tx2"/>
              </a:buClr>
            </a:pPr>
            <a:r>
              <a:rPr lang="en-GB" sz="2400" b="1" dirty="0" smtClean="0">
                <a:solidFill>
                  <a:srgbClr val="04629A"/>
                </a:solidFill>
                <a:latin typeface="Segoe UI Semilight" panose="020B0402040204020203" pitchFamily="34" charset="0"/>
                <a:cs typeface="Segoe UI Semilight" panose="020B0402040204020203" pitchFamily="34" charset="0"/>
              </a:rPr>
              <a:t>Biennial publication</a:t>
            </a:r>
            <a:r>
              <a:rPr lang="en-GB" sz="2400" b="0" dirty="0" smtClean="0">
                <a:solidFill>
                  <a:srgbClr val="04629A"/>
                </a:solidFill>
                <a:latin typeface="Segoe UI Semilight" panose="020B0402040204020203" pitchFamily="34" charset="0"/>
                <a:cs typeface="Segoe UI Semilight" panose="020B0402040204020203" pitchFamily="34" charset="0"/>
              </a:rPr>
              <a:t>: 2009, 2011, 2013, 2015 and 2017</a:t>
            </a:r>
          </a:p>
          <a:p>
            <a:pPr>
              <a:buClr>
                <a:schemeClr val="tx2"/>
              </a:buClr>
            </a:pPr>
            <a:endParaRPr lang="en-GB" sz="2400" b="0" dirty="0" smtClean="0">
              <a:solidFill>
                <a:srgbClr val="04629A"/>
              </a:solidFill>
              <a:latin typeface="Segoe UI Semilight" panose="020B0402040204020203" pitchFamily="34" charset="0"/>
              <a:cs typeface="Segoe UI Semilight" panose="020B0402040204020203" pitchFamily="34" charset="0"/>
            </a:endParaRPr>
          </a:p>
          <a:p>
            <a:pPr>
              <a:buClr>
                <a:schemeClr val="tx2"/>
              </a:buClr>
            </a:pPr>
            <a:r>
              <a:rPr lang="en-GB" sz="2400" dirty="0" smtClean="0">
                <a:solidFill>
                  <a:srgbClr val="04629A"/>
                </a:solidFill>
                <a:latin typeface="Segoe UI Semilight" panose="020B0402040204020203" pitchFamily="34" charset="0"/>
                <a:cs typeface="Segoe UI Semilight" panose="020B0402040204020203" pitchFamily="34" charset="0"/>
              </a:rPr>
              <a:t>50+ indicators </a:t>
            </a:r>
            <a:r>
              <a:rPr lang="en-GB" sz="2400" b="0" dirty="0" smtClean="0">
                <a:solidFill>
                  <a:srgbClr val="04629A"/>
                </a:solidFill>
                <a:latin typeface="Segoe UI Semilight" panose="020B0402040204020203" pitchFamily="34" charset="0"/>
                <a:cs typeface="Segoe UI Semilight" panose="020B0402040204020203" pitchFamily="34" charset="0"/>
              </a:rPr>
              <a:t>covering the entire </a:t>
            </a:r>
            <a:r>
              <a:rPr lang="en-GB" sz="2400" b="1" dirty="0" smtClean="0">
                <a:solidFill>
                  <a:srgbClr val="04629A"/>
                </a:solidFill>
                <a:latin typeface="Segoe UI Semilight" panose="020B0402040204020203" pitchFamily="34" charset="0"/>
                <a:cs typeface="Segoe UI Semilight" panose="020B0402040204020203" pitchFamily="34" charset="0"/>
              </a:rPr>
              <a:t>“production chain” of government activity</a:t>
            </a:r>
          </a:p>
          <a:p>
            <a:pPr>
              <a:buClr>
                <a:schemeClr val="tx2"/>
              </a:buClr>
            </a:pPr>
            <a:endParaRPr lang="en-GB" sz="2400" dirty="0" smtClean="0">
              <a:solidFill>
                <a:srgbClr val="04629A"/>
              </a:solidFill>
              <a:latin typeface="Segoe UI Semilight" panose="020B0402040204020203" pitchFamily="34" charset="0"/>
              <a:cs typeface="Segoe UI Semilight" panose="020B0402040204020203" pitchFamily="34" charset="0"/>
            </a:endParaRPr>
          </a:p>
          <a:p>
            <a:pPr>
              <a:buClr>
                <a:schemeClr val="tx2"/>
              </a:buClr>
            </a:pPr>
            <a:r>
              <a:rPr lang="en-GB" sz="2400" b="1" dirty="0" smtClean="0">
                <a:solidFill>
                  <a:srgbClr val="04629A"/>
                </a:solidFill>
                <a:latin typeface="Segoe UI Semilight" panose="020B0402040204020203" pitchFamily="34" charset="0"/>
                <a:cs typeface="Segoe UI Semilight" panose="020B0402040204020203" pitchFamily="34" charset="0"/>
              </a:rPr>
              <a:t>Output and outcome data</a:t>
            </a:r>
            <a:r>
              <a:rPr lang="en-GB" sz="2400" b="0" dirty="0" smtClean="0">
                <a:solidFill>
                  <a:srgbClr val="04629A"/>
                </a:solidFill>
                <a:latin typeface="Segoe UI Semilight" panose="020B0402040204020203" pitchFamily="34" charset="0"/>
                <a:cs typeface="Segoe UI Semilight" panose="020B0402040204020203" pitchFamily="34" charset="0"/>
              </a:rPr>
              <a:t>; </a:t>
            </a:r>
            <a:r>
              <a:rPr lang="en-GB" sz="2400" b="1" dirty="0" smtClean="0">
                <a:solidFill>
                  <a:srgbClr val="04629A"/>
                </a:solidFill>
                <a:latin typeface="Segoe UI Semilight" panose="020B0402040204020203" pitchFamily="34" charset="0"/>
                <a:cs typeface="Segoe UI Semilight" panose="020B0402040204020203" pitchFamily="34" charset="0"/>
              </a:rPr>
              <a:t>efficiency and effectiveness</a:t>
            </a:r>
            <a:r>
              <a:rPr lang="en-GB" sz="2400" dirty="0" smtClean="0">
                <a:solidFill>
                  <a:srgbClr val="04629A"/>
                </a:solidFill>
                <a:latin typeface="Segoe UI Semilight" panose="020B0402040204020203" pitchFamily="34" charset="0"/>
                <a:cs typeface="Segoe UI Semilight" panose="020B0402040204020203" pitchFamily="34" charset="0"/>
              </a:rPr>
              <a:t> </a:t>
            </a:r>
            <a:r>
              <a:rPr lang="en-GB" sz="2400" b="0" dirty="0" smtClean="0">
                <a:solidFill>
                  <a:srgbClr val="04629A"/>
                </a:solidFill>
                <a:latin typeface="Segoe UI Semilight" panose="020B0402040204020203" pitchFamily="34" charset="0"/>
                <a:cs typeface="Segoe UI Semilight" panose="020B0402040204020203" pitchFamily="34" charset="0"/>
              </a:rPr>
              <a:t>indicators</a:t>
            </a:r>
          </a:p>
          <a:p>
            <a:pPr>
              <a:buClr>
                <a:schemeClr val="tx2"/>
              </a:buClr>
            </a:pPr>
            <a:endParaRPr lang="en-GB" sz="2400" b="0" dirty="0" smtClean="0">
              <a:solidFill>
                <a:srgbClr val="04629A"/>
              </a:solidFill>
              <a:latin typeface="Segoe UI Semilight" panose="020B0402040204020203" pitchFamily="34" charset="0"/>
              <a:cs typeface="Segoe UI Semilight" panose="020B0402040204020203" pitchFamily="34" charset="0"/>
            </a:endParaRPr>
          </a:p>
          <a:p>
            <a:pPr>
              <a:buClr>
                <a:schemeClr val="tx2"/>
              </a:buClr>
            </a:pPr>
            <a:r>
              <a:rPr lang="en-GB" sz="2400" b="0" dirty="0" smtClean="0">
                <a:solidFill>
                  <a:srgbClr val="04629A"/>
                </a:solidFill>
                <a:latin typeface="Segoe UI Semilight" panose="020B0402040204020203" pitchFamily="34" charset="0"/>
                <a:cs typeface="Segoe UI Semilight" panose="020B0402040204020203" pitchFamily="34" charset="0"/>
              </a:rPr>
              <a:t>Includes </a:t>
            </a:r>
            <a:r>
              <a:rPr lang="en-GB" sz="2400" b="1" dirty="0" smtClean="0">
                <a:solidFill>
                  <a:srgbClr val="04629A"/>
                </a:solidFill>
                <a:latin typeface="Segoe UI Semilight" panose="020B0402040204020203" pitchFamily="34" charset="0"/>
                <a:cs typeface="Segoe UI Semilight" panose="020B0402040204020203" pitchFamily="34" charset="0"/>
              </a:rPr>
              <a:t>all member and partner countries</a:t>
            </a:r>
          </a:p>
        </p:txBody>
      </p:sp>
      <p:sp>
        <p:nvSpPr>
          <p:cNvPr id="3" name="Title 2"/>
          <p:cNvSpPr>
            <a:spLocks noGrp="1"/>
          </p:cNvSpPr>
          <p:nvPr>
            <p:ph type="title"/>
          </p:nvPr>
        </p:nvSpPr>
        <p:spPr/>
        <p:txBody>
          <a:bodyPr/>
          <a:lstStyle/>
          <a:p>
            <a:r>
              <a:rPr lang="en-GB" b="1" dirty="0">
                <a:solidFill>
                  <a:srgbClr val="0070C0"/>
                </a:solidFill>
                <a:latin typeface="Segoe UI Semilight" panose="020B0402040204020203" pitchFamily="34" charset="0"/>
                <a:cs typeface="Segoe UI Semilight" panose="020B0402040204020203" pitchFamily="34" charset="0"/>
              </a:rPr>
              <a:t>Data and Research: Government at a Glance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911296"/>
            <a:ext cx="2432182" cy="35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3611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80768"/>
            <a:ext cx="7416000" cy="1260000"/>
          </a:xfrm>
        </p:spPr>
        <p:txBody>
          <a:bodyPr/>
          <a:lstStyle/>
          <a:p>
            <a:r>
              <a:rPr lang="de-DE" b="1" dirty="0">
                <a:solidFill>
                  <a:srgbClr val="0070C0"/>
                </a:solidFill>
                <a:latin typeface="Segoe UI Semilight" panose="020B0402040204020203" pitchFamily="34" charset="0"/>
                <a:cs typeface="Segoe UI Semilight" panose="020B0402040204020203" pitchFamily="34" charset="0"/>
              </a:rPr>
              <a:t>Data </a:t>
            </a:r>
            <a:r>
              <a:rPr lang="de-DE" b="1" dirty="0" err="1">
                <a:solidFill>
                  <a:srgbClr val="0070C0"/>
                </a:solidFill>
                <a:latin typeface="Segoe UI Semilight" panose="020B0402040204020203" pitchFamily="34" charset="0"/>
                <a:cs typeface="Segoe UI Semilight" panose="020B0402040204020203" pitchFamily="34" charset="0"/>
              </a:rPr>
              <a:t>and</a:t>
            </a:r>
            <a:r>
              <a:rPr lang="de-DE" b="1" dirty="0">
                <a:solidFill>
                  <a:srgbClr val="0070C0"/>
                </a:solidFill>
                <a:latin typeface="Segoe UI Semilight" panose="020B0402040204020203" pitchFamily="34" charset="0"/>
                <a:cs typeface="Segoe UI Semilight" panose="020B0402040204020203" pitchFamily="34" charset="0"/>
              </a:rPr>
              <a:t> Research: </a:t>
            </a:r>
            <a:r>
              <a:rPr lang="de-DE" b="1" dirty="0" smtClean="0">
                <a:solidFill>
                  <a:srgbClr val="0070C0"/>
                </a:solidFill>
                <a:latin typeface="Segoe UI Semilight" panose="020B0402040204020203" pitchFamily="34" charset="0"/>
                <a:cs typeface="Segoe UI Semilight" panose="020B0402040204020203" pitchFamily="34" charset="0"/>
              </a:rPr>
              <a:t/>
            </a:r>
            <a:br>
              <a:rPr lang="de-DE" b="1" dirty="0" smtClean="0">
                <a:solidFill>
                  <a:srgbClr val="0070C0"/>
                </a:solidFill>
                <a:latin typeface="Segoe UI Semilight" panose="020B0402040204020203" pitchFamily="34" charset="0"/>
                <a:cs typeface="Segoe UI Semilight" panose="020B0402040204020203" pitchFamily="34" charset="0"/>
              </a:rPr>
            </a:br>
            <a:r>
              <a:rPr lang="de-DE" b="1" dirty="0" err="1" smtClean="0">
                <a:solidFill>
                  <a:srgbClr val="0070C0"/>
                </a:solidFill>
                <a:latin typeface="Segoe UI Semilight" panose="020B0402040204020203" pitchFamily="34" charset="0"/>
                <a:cs typeface="Segoe UI Semilight" panose="020B0402040204020203" pitchFamily="34" charset="0"/>
              </a:rPr>
              <a:t>Regulatory</a:t>
            </a:r>
            <a:r>
              <a:rPr lang="de-DE" b="1" dirty="0" smtClean="0">
                <a:solidFill>
                  <a:srgbClr val="0070C0"/>
                </a:solidFill>
                <a:latin typeface="Segoe UI Semilight" panose="020B0402040204020203" pitchFamily="34" charset="0"/>
                <a:cs typeface="Segoe UI Semilight" panose="020B0402040204020203" pitchFamily="34" charset="0"/>
              </a:rPr>
              <a:t> </a:t>
            </a:r>
            <a:r>
              <a:rPr lang="de-DE" b="1" dirty="0" err="1">
                <a:solidFill>
                  <a:srgbClr val="0070C0"/>
                </a:solidFill>
                <a:latin typeface="Segoe UI Semilight" panose="020B0402040204020203" pitchFamily="34" charset="0"/>
                <a:cs typeface="Segoe UI Semilight" panose="020B0402040204020203" pitchFamily="34" charset="0"/>
              </a:rPr>
              <a:t>Policy</a:t>
            </a:r>
            <a:r>
              <a:rPr lang="de-DE" b="1" dirty="0">
                <a:solidFill>
                  <a:srgbClr val="0070C0"/>
                </a:solidFill>
                <a:latin typeface="Segoe UI Semilight" panose="020B0402040204020203" pitchFamily="34" charset="0"/>
                <a:cs typeface="Segoe UI Semilight" panose="020B0402040204020203" pitchFamily="34" charset="0"/>
              </a:rPr>
              <a:t> Outlook</a:t>
            </a:r>
            <a:endParaRPr lang="en-GB" b="1" dirty="0">
              <a:solidFill>
                <a:srgbClr val="0070C0"/>
              </a:solidFill>
              <a:latin typeface="Segoe UI Semilight" panose="020B0402040204020203" pitchFamily="34" charset="0"/>
              <a:cs typeface="Segoe UI Semilight" panose="020B0402040204020203" pitchFamily="34" charset="0"/>
            </a:endParaRPr>
          </a:p>
        </p:txBody>
      </p:sp>
      <p:sp>
        <p:nvSpPr>
          <p:cNvPr id="6" name="Content Placeholder 2"/>
          <p:cNvSpPr>
            <a:spLocks noGrp="1"/>
          </p:cNvSpPr>
          <p:nvPr>
            <p:ph idx="1"/>
          </p:nvPr>
        </p:nvSpPr>
        <p:spPr>
          <a:xfrm>
            <a:off x="3563888" y="1916832"/>
            <a:ext cx="5580112" cy="3888432"/>
          </a:xfrm>
        </p:spPr>
        <p:txBody>
          <a:bodyPr>
            <a:noAutofit/>
          </a:bodyPr>
          <a:lstStyle/>
          <a:p>
            <a:pPr>
              <a:lnSpc>
                <a:spcPct val="90000"/>
              </a:lnSpc>
              <a:spcAft>
                <a:spcPts val="600"/>
              </a:spcAft>
              <a:buClr>
                <a:schemeClr val="tx2"/>
              </a:buClr>
            </a:pPr>
            <a:r>
              <a:rPr lang="en-GB" sz="1800" dirty="0">
                <a:solidFill>
                  <a:srgbClr val="04629A"/>
                </a:solidFill>
                <a:latin typeface="Segoe UI Semilight" panose="020B0402040204020203" pitchFamily="34" charset="0"/>
                <a:cs typeface="Segoe UI Semilight" panose="020B0402040204020203" pitchFamily="34" charset="0"/>
              </a:rPr>
              <a:t>First </a:t>
            </a:r>
            <a:r>
              <a:rPr lang="en-GB" sz="1800" b="1" dirty="0">
                <a:solidFill>
                  <a:srgbClr val="04629A"/>
                </a:solidFill>
                <a:latin typeface="Segoe UI Semilight" panose="020B0402040204020203" pitchFamily="34" charset="0"/>
                <a:cs typeface="Segoe UI Semilight" panose="020B0402040204020203" pitchFamily="34" charset="0"/>
              </a:rPr>
              <a:t>evidence-based cross-country analysis </a:t>
            </a:r>
            <a:r>
              <a:rPr lang="en-GB" sz="1800" dirty="0">
                <a:solidFill>
                  <a:srgbClr val="04629A"/>
                </a:solidFill>
                <a:latin typeface="Segoe UI Semilight" panose="020B0402040204020203" pitchFamily="34" charset="0"/>
                <a:cs typeface="Segoe UI Semilight" panose="020B0402040204020203" pitchFamily="34" charset="0"/>
              </a:rPr>
              <a:t>of OECD countries’ progress to improve the way they regulate</a:t>
            </a:r>
          </a:p>
          <a:p>
            <a:pPr>
              <a:lnSpc>
                <a:spcPct val="90000"/>
              </a:lnSpc>
              <a:spcAft>
                <a:spcPts val="600"/>
              </a:spcAft>
              <a:buClr>
                <a:schemeClr val="tx2"/>
              </a:buClr>
            </a:pPr>
            <a:endParaRPr lang="en-GB" sz="1800" dirty="0">
              <a:solidFill>
                <a:srgbClr val="04629A"/>
              </a:solidFill>
              <a:latin typeface="Segoe UI Semilight" panose="020B0402040204020203" pitchFamily="34" charset="0"/>
              <a:cs typeface="Segoe UI Semilight" panose="020B0402040204020203" pitchFamily="34" charset="0"/>
            </a:endParaRPr>
          </a:p>
          <a:p>
            <a:pPr>
              <a:lnSpc>
                <a:spcPct val="90000"/>
              </a:lnSpc>
              <a:spcAft>
                <a:spcPts val="600"/>
              </a:spcAft>
              <a:buClr>
                <a:schemeClr val="tx2"/>
              </a:buClr>
            </a:pPr>
            <a:r>
              <a:rPr lang="en-GB" sz="1800" dirty="0">
                <a:solidFill>
                  <a:srgbClr val="04629A"/>
                </a:solidFill>
                <a:latin typeface="Segoe UI Semilight" panose="020B0402040204020203" pitchFamily="34" charset="0"/>
                <a:cs typeface="Segoe UI Semilight" panose="020B0402040204020203" pitchFamily="34" charset="0"/>
              </a:rPr>
              <a:t>Based on the </a:t>
            </a:r>
            <a:r>
              <a:rPr lang="en-US" sz="1800" dirty="0">
                <a:solidFill>
                  <a:srgbClr val="04629A"/>
                </a:solidFill>
                <a:latin typeface="Segoe UI Semilight" panose="020B0402040204020203" pitchFamily="34" charset="0"/>
                <a:cs typeface="Segoe UI Semilight" panose="020B0402040204020203" pitchFamily="34" charset="0"/>
              </a:rPr>
              <a:t>2015 </a:t>
            </a:r>
            <a:r>
              <a:rPr lang="en-US" sz="1800" b="1" dirty="0">
                <a:solidFill>
                  <a:srgbClr val="04629A"/>
                </a:solidFill>
                <a:latin typeface="Segoe UI Semilight" panose="020B0402040204020203" pitchFamily="34" charset="0"/>
                <a:cs typeface="Segoe UI Semilight" panose="020B0402040204020203" pitchFamily="34" charset="0"/>
              </a:rPr>
              <a:t>Indicators of Regulatory Policy and Governance </a:t>
            </a:r>
            <a:r>
              <a:rPr lang="en-US" sz="1800" dirty="0">
                <a:solidFill>
                  <a:srgbClr val="04629A"/>
                </a:solidFill>
                <a:latin typeface="Segoe UI Semilight" panose="020B0402040204020203" pitchFamily="34" charset="0"/>
                <a:cs typeface="Segoe UI Semilight" panose="020B0402040204020203" pitchFamily="34" charset="0"/>
              </a:rPr>
              <a:t>(</a:t>
            </a:r>
            <a:r>
              <a:rPr lang="en-US" sz="1800" dirty="0" err="1">
                <a:solidFill>
                  <a:srgbClr val="04629A"/>
                </a:solidFill>
                <a:latin typeface="Segoe UI Semilight" panose="020B0402040204020203" pitchFamily="34" charset="0"/>
                <a:cs typeface="Segoe UI Semilight" panose="020B0402040204020203" pitchFamily="34" charset="0"/>
              </a:rPr>
              <a:t>iReg</a:t>
            </a:r>
            <a:r>
              <a:rPr lang="en-US" sz="1800" dirty="0">
                <a:solidFill>
                  <a:srgbClr val="04629A"/>
                </a:solidFill>
                <a:latin typeface="Segoe UI Semilight" panose="020B0402040204020203" pitchFamily="34" charset="0"/>
                <a:cs typeface="Segoe UI Semilight" panose="020B0402040204020203" pitchFamily="34" charset="0"/>
              </a:rPr>
              <a:t>)</a:t>
            </a:r>
            <a:endParaRPr lang="en-GB" sz="1800" dirty="0">
              <a:solidFill>
                <a:srgbClr val="04629A"/>
              </a:solidFill>
              <a:latin typeface="Segoe UI Semilight" panose="020B0402040204020203" pitchFamily="34" charset="0"/>
              <a:cs typeface="Segoe UI Semilight" panose="020B0402040204020203" pitchFamily="34" charset="0"/>
            </a:endParaRPr>
          </a:p>
          <a:p>
            <a:pPr>
              <a:lnSpc>
                <a:spcPct val="90000"/>
              </a:lnSpc>
              <a:spcAft>
                <a:spcPts val="600"/>
              </a:spcAft>
              <a:buClr>
                <a:schemeClr val="tx2"/>
              </a:buClr>
            </a:pPr>
            <a:endParaRPr lang="en-GB" sz="1800" dirty="0">
              <a:solidFill>
                <a:srgbClr val="04629A"/>
              </a:solidFill>
              <a:latin typeface="Segoe UI Semilight" panose="020B0402040204020203" pitchFamily="34" charset="0"/>
              <a:cs typeface="Segoe UI Semilight" panose="020B0402040204020203" pitchFamily="34" charset="0"/>
            </a:endParaRPr>
          </a:p>
          <a:p>
            <a:pPr>
              <a:lnSpc>
                <a:spcPct val="90000"/>
              </a:lnSpc>
              <a:spcAft>
                <a:spcPts val="600"/>
              </a:spcAft>
              <a:buClr>
                <a:schemeClr val="tx2"/>
              </a:buClr>
            </a:pPr>
            <a:r>
              <a:rPr lang="en-GB" sz="1800" dirty="0">
                <a:solidFill>
                  <a:srgbClr val="04629A"/>
                </a:solidFill>
                <a:latin typeface="Segoe UI Semilight" panose="020B0402040204020203" pitchFamily="34" charset="0"/>
                <a:cs typeface="Segoe UI Semilight" panose="020B0402040204020203" pitchFamily="34" charset="0"/>
              </a:rPr>
              <a:t>In-depth review of 3 key tools of regulatory policy: </a:t>
            </a:r>
            <a:r>
              <a:rPr lang="en-GB" sz="1800" b="1" dirty="0">
                <a:solidFill>
                  <a:srgbClr val="04629A"/>
                </a:solidFill>
                <a:latin typeface="Segoe UI Semilight" panose="020B0402040204020203" pitchFamily="34" charset="0"/>
                <a:cs typeface="Segoe UI Semilight" panose="020B0402040204020203" pitchFamily="34" charset="0"/>
              </a:rPr>
              <a:t>RIA</a:t>
            </a:r>
            <a:r>
              <a:rPr lang="en-GB" sz="1800" dirty="0">
                <a:solidFill>
                  <a:srgbClr val="04629A"/>
                </a:solidFill>
                <a:latin typeface="Segoe UI Semilight" panose="020B0402040204020203" pitchFamily="34" charset="0"/>
                <a:cs typeface="Segoe UI Semilight" panose="020B0402040204020203" pitchFamily="34" charset="0"/>
              </a:rPr>
              <a:t>, </a:t>
            </a:r>
            <a:r>
              <a:rPr lang="en-GB" sz="1800" b="1" dirty="0">
                <a:solidFill>
                  <a:srgbClr val="04629A"/>
                </a:solidFill>
                <a:latin typeface="Segoe UI Semilight" panose="020B0402040204020203" pitchFamily="34" charset="0"/>
                <a:cs typeface="Segoe UI Semilight" panose="020B0402040204020203" pitchFamily="34" charset="0"/>
              </a:rPr>
              <a:t>stakeholder engagement</a:t>
            </a:r>
            <a:r>
              <a:rPr lang="en-GB" sz="1800" dirty="0">
                <a:solidFill>
                  <a:srgbClr val="04629A"/>
                </a:solidFill>
                <a:latin typeface="Segoe UI Semilight" panose="020B0402040204020203" pitchFamily="34" charset="0"/>
                <a:cs typeface="Segoe UI Semilight" panose="020B0402040204020203" pitchFamily="34" charset="0"/>
              </a:rPr>
              <a:t>, </a:t>
            </a:r>
            <a:r>
              <a:rPr lang="en-GB" sz="1800" b="1" dirty="0">
                <a:solidFill>
                  <a:srgbClr val="04629A"/>
                </a:solidFill>
                <a:latin typeface="Segoe UI Semilight" panose="020B0402040204020203" pitchFamily="34" charset="0"/>
                <a:cs typeface="Segoe UI Semilight" panose="020B0402040204020203" pitchFamily="34" charset="0"/>
              </a:rPr>
              <a:t>ex post </a:t>
            </a:r>
            <a:r>
              <a:rPr lang="en-GB" sz="1800" b="1" dirty="0" smtClean="0">
                <a:solidFill>
                  <a:srgbClr val="04629A"/>
                </a:solidFill>
                <a:latin typeface="Segoe UI Semilight" panose="020B0402040204020203" pitchFamily="34" charset="0"/>
                <a:cs typeface="Segoe UI Semilight" panose="020B0402040204020203" pitchFamily="34" charset="0"/>
              </a:rPr>
              <a:t>evaluation</a:t>
            </a:r>
          </a:p>
          <a:p>
            <a:pPr>
              <a:lnSpc>
                <a:spcPct val="90000"/>
              </a:lnSpc>
              <a:spcAft>
                <a:spcPts val="600"/>
              </a:spcAft>
              <a:buClr>
                <a:schemeClr val="tx2"/>
              </a:buClr>
            </a:pPr>
            <a:endParaRPr lang="en-GB" sz="1800" dirty="0">
              <a:solidFill>
                <a:srgbClr val="04629A"/>
              </a:solidFill>
              <a:latin typeface="Segoe UI Semilight" panose="020B0402040204020203" pitchFamily="34" charset="0"/>
              <a:cs typeface="Segoe UI Semilight" panose="020B0402040204020203" pitchFamily="34" charset="0"/>
            </a:endParaRPr>
          </a:p>
          <a:p>
            <a:pPr>
              <a:lnSpc>
                <a:spcPct val="90000"/>
              </a:lnSpc>
              <a:spcAft>
                <a:spcPts val="600"/>
              </a:spcAft>
              <a:buClr>
                <a:schemeClr val="tx2"/>
              </a:buClr>
            </a:pPr>
            <a:r>
              <a:rPr lang="en-GB" sz="1800" b="1" dirty="0">
                <a:solidFill>
                  <a:srgbClr val="04629A"/>
                </a:solidFill>
                <a:latin typeface="Segoe UI Semilight" panose="020B0402040204020203" pitchFamily="34" charset="0"/>
                <a:cs typeface="Segoe UI Semilight" panose="020B0402040204020203" pitchFamily="34" charset="0"/>
              </a:rPr>
              <a:t>Forward looking agenda </a:t>
            </a:r>
            <a:r>
              <a:rPr lang="en-GB" sz="1800" dirty="0">
                <a:solidFill>
                  <a:srgbClr val="04629A"/>
                </a:solidFill>
                <a:latin typeface="Segoe UI Semilight" panose="020B0402040204020203" pitchFamily="34" charset="0"/>
                <a:cs typeface="Segoe UI Semilight" panose="020B0402040204020203" pitchFamily="34" charset="0"/>
              </a:rPr>
              <a:t>for regulatory policy</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8862">
            <a:off x="-588060" y="1416090"/>
            <a:ext cx="4273023" cy="474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5636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71600" y="215032"/>
            <a:ext cx="7632848" cy="1022400"/>
          </a:xfrm>
        </p:spPr>
        <p:txBody>
          <a:bodyPr>
            <a:normAutofit/>
          </a:bodyPr>
          <a:lstStyle/>
          <a:p>
            <a:r>
              <a:rPr lang="en-GB" b="1" dirty="0">
                <a:solidFill>
                  <a:srgbClr val="0070C0"/>
                </a:solidFill>
                <a:latin typeface="Segoe UI Semilight" panose="020B0402040204020203" pitchFamily="34" charset="0"/>
                <a:cs typeface="Segoe UI Semilight" panose="020B0402040204020203" pitchFamily="34" charset="0"/>
              </a:rPr>
              <a:t>Sharing good practices: The case of OPSI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222" y="1946259"/>
            <a:ext cx="5492798" cy="420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1560" y="1412777"/>
            <a:ext cx="8064896" cy="400110"/>
          </a:xfrm>
          <a:prstGeom prst="rect">
            <a:avLst/>
          </a:prstGeom>
        </p:spPr>
        <p:txBody>
          <a:bodyPr wrap="square">
            <a:spAutoFit/>
          </a:bodyPr>
          <a:lstStyle/>
          <a:p>
            <a:pPr algn="r"/>
            <a:r>
              <a:rPr lang="en-GB" sz="2000" b="1" dirty="0">
                <a:solidFill>
                  <a:srgbClr val="727272"/>
                </a:solidFill>
                <a:latin typeface="Segoe UI Semilight" panose="020B0402040204020203" pitchFamily="34" charset="0"/>
                <a:cs typeface="Segoe UI Semilight" panose="020B0402040204020203" pitchFamily="34" charset="0"/>
              </a:rPr>
              <a:t>oe.cd/</a:t>
            </a:r>
            <a:r>
              <a:rPr lang="en-GB" sz="2000" b="1" dirty="0" err="1">
                <a:solidFill>
                  <a:srgbClr val="727272"/>
                </a:solidFill>
                <a:latin typeface="Segoe UI Semilight" panose="020B0402040204020203" pitchFamily="34" charset="0"/>
                <a:cs typeface="Segoe UI Semilight" panose="020B0402040204020203" pitchFamily="34" charset="0"/>
              </a:rPr>
              <a:t>opsi</a:t>
            </a:r>
            <a:endParaRPr lang="en-GB" sz="2000" b="1" dirty="0">
              <a:solidFill>
                <a:srgbClr val="727272"/>
              </a:solidFill>
              <a:latin typeface="Segoe UI Semilight" panose="020B0402040204020203" pitchFamily="34" charset="0"/>
              <a:cs typeface="Segoe UI Semilight" panose="020B0402040204020203" pitchFamily="34" charset="0"/>
            </a:endParaRPr>
          </a:p>
        </p:txBody>
      </p:sp>
      <p:sp>
        <p:nvSpPr>
          <p:cNvPr id="2" name="TextBox 1"/>
          <p:cNvSpPr txBox="1"/>
          <p:nvPr/>
        </p:nvSpPr>
        <p:spPr>
          <a:xfrm>
            <a:off x="107504" y="2254220"/>
            <a:ext cx="2520280" cy="3046988"/>
          </a:xfrm>
          <a:prstGeom prst="rect">
            <a:avLst/>
          </a:prstGeom>
          <a:noFill/>
        </p:spPr>
        <p:txBody>
          <a:bodyPr wrap="square" rtlCol="0">
            <a:spAutoFit/>
          </a:bodyPr>
          <a:lstStyle/>
          <a:p>
            <a:r>
              <a:rPr lang="en-GB" sz="1600" dirty="0">
                <a:solidFill>
                  <a:srgbClr val="727272"/>
                </a:solidFill>
                <a:latin typeface="Segoe UI Semilight" panose="020B0402040204020203" pitchFamily="34" charset="0"/>
                <a:cs typeface="Segoe UI Semilight" panose="020B0402040204020203" pitchFamily="34" charset="0"/>
              </a:rPr>
              <a:t>An </a:t>
            </a:r>
            <a:r>
              <a:rPr lang="en-GB" sz="1600" b="1" dirty="0">
                <a:solidFill>
                  <a:srgbClr val="727272"/>
                </a:solidFill>
                <a:latin typeface="Segoe UI Semilight" panose="020B0402040204020203" pitchFamily="34" charset="0"/>
                <a:cs typeface="Segoe UI Semilight" panose="020B0402040204020203" pitchFamily="34" charset="0"/>
              </a:rPr>
              <a:t>interactive platform </a:t>
            </a:r>
            <a:r>
              <a:rPr lang="en-GB" sz="1600" dirty="0">
                <a:solidFill>
                  <a:srgbClr val="727272"/>
                </a:solidFill>
                <a:latin typeface="Segoe UI Semilight" panose="020B0402040204020203" pitchFamily="34" charset="0"/>
                <a:cs typeface="Segoe UI Semilight" panose="020B0402040204020203" pitchFamily="34" charset="0"/>
              </a:rPr>
              <a:t>to share and collaborate</a:t>
            </a:r>
          </a:p>
          <a:p>
            <a:endParaRPr lang="en-GB" sz="1600" dirty="0">
              <a:solidFill>
                <a:srgbClr val="727272"/>
              </a:solidFill>
              <a:latin typeface="Segoe UI Semilight" panose="020B0402040204020203" pitchFamily="34" charset="0"/>
              <a:cs typeface="Segoe UI Semilight" panose="020B0402040204020203" pitchFamily="34" charset="0"/>
            </a:endParaRPr>
          </a:p>
          <a:p>
            <a:r>
              <a:rPr lang="en-GB" sz="1600" dirty="0">
                <a:solidFill>
                  <a:srgbClr val="727272"/>
                </a:solidFill>
                <a:latin typeface="Segoe UI Semilight" panose="020B0402040204020203" pitchFamily="34" charset="0"/>
                <a:cs typeface="Segoe UI Semilight" panose="020B0402040204020203" pitchFamily="34" charset="0"/>
              </a:rPr>
              <a:t>Designed by </a:t>
            </a:r>
            <a:r>
              <a:rPr lang="en-GB" sz="1600" b="1" dirty="0">
                <a:solidFill>
                  <a:srgbClr val="727272"/>
                </a:solidFill>
                <a:latin typeface="Segoe UI Semilight" panose="020B0402040204020203" pitchFamily="34" charset="0"/>
                <a:cs typeface="Segoe UI Semilight" panose="020B0402040204020203" pitchFamily="34" charset="0"/>
              </a:rPr>
              <a:t>policy makers </a:t>
            </a:r>
            <a:r>
              <a:rPr lang="en-GB" sz="1600" dirty="0">
                <a:solidFill>
                  <a:srgbClr val="727272"/>
                </a:solidFill>
                <a:latin typeface="Segoe UI Semilight" panose="020B0402040204020203" pitchFamily="34" charset="0"/>
                <a:cs typeface="Segoe UI Semilight" panose="020B0402040204020203" pitchFamily="34" charset="0"/>
              </a:rPr>
              <a:t>from 33 countries</a:t>
            </a:r>
          </a:p>
          <a:p>
            <a:endParaRPr lang="en-GB" sz="1600" dirty="0">
              <a:solidFill>
                <a:srgbClr val="727272"/>
              </a:solidFill>
              <a:latin typeface="Segoe UI Semilight" panose="020B0402040204020203" pitchFamily="34" charset="0"/>
              <a:cs typeface="Segoe UI Semilight" panose="020B0402040204020203" pitchFamily="34" charset="0"/>
            </a:endParaRPr>
          </a:p>
          <a:p>
            <a:r>
              <a:rPr lang="en-GB" sz="1600" dirty="0">
                <a:solidFill>
                  <a:srgbClr val="727272"/>
                </a:solidFill>
                <a:latin typeface="Segoe UI Semilight" panose="020B0402040204020203" pitchFamily="34" charset="0"/>
                <a:cs typeface="Segoe UI Semilight" panose="020B0402040204020203" pitchFamily="34" charset="0"/>
              </a:rPr>
              <a:t>More than 120 projects</a:t>
            </a:r>
          </a:p>
          <a:p>
            <a:endParaRPr lang="en-GB" sz="1600" dirty="0">
              <a:solidFill>
                <a:srgbClr val="727272"/>
              </a:solidFill>
              <a:latin typeface="Segoe UI Semilight" panose="020B0402040204020203" pitchFamily="34" charset="0"/>
              <a:cs typeface="Segoe UI Semilight" panose="020B0402040204020203" pitchFamily="34" charset="0"/>
            </a:endParaRPr>
          </a:p>
          <a:p>
            <a:r>
              <a:rPr lang="en-GB" sz="1600" b="1" dirty="0">
                <a:solidFill>
                  <a:srgbClr val="727272"/>
                </a:solidFill>
                <a:latin typeface="Segoe UI Semilight" panose="020B0402040204020203" pitchFamily="34" charset="0"/>
                <a:cs typeface="Segoe UI Semilight" panose="020B0402040204020203" pitchFamily="34" charset="0"/>
              </a:rPr>
              <a:t>Innovations</a:t>
            </a:r>
            <a:r>
              <a:rPr lang="en-GB" sz="1600" dirty="0">
                <a:solidFill>
                  <a:srgbClr val="727272"/>
                </a:solidFill>
                <a:latin typeface="Segoe UI Semilight" panose="020B0402040204020203" pitchFamily="34" charset="0"/>
                <a:cs typeface="Segoe UI Semilight" panose="020B0402040204020203" pitchFamily="34" charset="0"/>
              </a:rPr>
              <a:t> from health, education, environment, social protection, public safety</a:t>
            </a:r>
          </a:p>
        </p:txBody>
      </p:sp>
    </p:spTree>
    <p:extLst>
      <p:ext uri="{BB962C8B-B14F-4D97-AF65-F5344CB8AC3E}">
        <p14:creationId xmlns:p14="http://schemas.microsoft.com/office/powerpoint/2010/main" val="13024104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5274472"/>
              </p:ext>
            </p:extLst>
          </p:nvPr>
        </p:nvGraphicFramePr>
        <p:xfrm>
          <a:off x="107505" y="1484786"/>
          <a:ext cx="3096343" cy="493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b="1" dirty="0">
                <a:solidFill>
                  <a:srgbClr val="0070C0"/>
                </a:solidFill>
                <a:latin typeface="Segoe UI Semilight" panose="020B0402040204020203" pitchFamily="34" charset="0"/>
                <a:cs typeface="Segoe UI Semilight" panose="020B0402040204020203" pitchFamily="34" charset="0"/>
              </a:rPr>
              <a:t>Tailored advice: </a:t>
            </a:r>
            <a:r>
              <a:rPr lang="en-GB" dirty="0">
                <a:solidFill>
                  <a:srgbClr val="0070C0"/>
                </a:solidFill>
                <a:latin typeface="Segoe UI Semilight" panose="020B0402040204020203" pitchFamily="34" charset="0"/>
                <a:cs typeface="Segoe UI Semilight" panose="020B0402040204020203" pitchFamily="34" charset="0"/>
              </a:rPr>
              <a:t>The case of Public Governance Reviews</a:t>
            </a:r>
          </a:p>
        </p:txBody>
      </p:sp>
      <p:graphicFrame>
        <p:nvGraphicFramePr>
          <p:cNvPr id="4" name="Content Placeholder 4"/>
          <p:cNvGraphicFramePr>
            <a:graphicFrameLocks/>
          </p:cNvGraphicFramePr>
          <p:nvPr>
            <p:extLst>
              <p:ext uri="{D42A27DB-BD31-4B8C-83A1-F6EECF244321}">
                <p14:modId xmlns:p14="http://schemas.microsoft.com/office/powerpoint/2010/main" val="2802967024"/>
              </p:ext>
            </p:extLst>
          </p:nvPr>
        </p:nvGraphicFramePr>
        <p:xfrm>
          <a:off x="3707904" y="1412776"/>
          <a:ext cx="5184576" cy="5139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3707904" y="1475492"/>
            <a:ext cx="4032448" cy="369332"/>
          </a:xfrm>
          <a:prstGeom prst="rect">
            <a:avLst/>
          </a:prstGeom>
          <a:noFill/>
        </p:spPr>
        <p:txBody>
          <a:bodyPr wrap="square" rtlCol="0">
            <a:spAutoFit/>
          </a:bodyPr>
          <a:lstStyle/>
          <a:p>
            <a:r>
              <a:rPr lang="fr-FR" b="1" dirty="0" err="1">
                <a:solidFill>
                  <a:srgbClr val="727272"/>
                </a:solidFill>
                <a:latin typeface="Segoe UI Semilight" panose="020B0402040204020203" pitchFamily="34" charset="0"/>
                <a:cs typeface="Segoe UI Semilight" panose="020B0402040204020203" pitchFamily="34" charset="0"/>
              </a:rPr>
              <a:t>Overarching</a:t>
            </a:r>
            <a:r>
              <a:rPr lang="fr-FR" b="1" dirty="0">
                <a:solidFill>
                  <a:srgbClr val="727272"/>
                </a:solidFill>
                <a:latin typeface="Segoe UI Semilight" panose="020B0402040204020203" pitchFamily="34" charset="0"/>
                <a:cs typeface="Segoe UI Semilight" panose="020B0402040204020203" pitchFamily="34" charset="0"/>
              </a:rPr>
              <a:t> </a:t>
            </a:r>
            <a:r>
              <a:rPr lang="fr-FR" b="1" dirty="0" err="1">
                <a:solidFill>
                  <a:srgbClr val="727272"/>
                </a:solidFill>
                <a:latin typeface="Segoe UI Semilight" panose="020B0402040204020203" pitchFamily="34" charset="0"/>
                <a:cs typeface="Segoe UI Semilight" panose="020B0402040204020203" pitchFamily="34" charset="0"/>
              </a:rPr>
              <a:t>themes</a:t>
            </a:r>
            <a:r>
              <a:rPr lang="fr-FR" b="1" dirty="0">
                <a:solidFill>
                  <a:srgbClr val="727272"/>
                </a:solidFill>
                <a:latin typeface="Segoe UI Semilight" panose="020B0402040204020203" pitchFamily="34" charset="0"/>
                <a:cs typeface="Segoe UI Semilight" panose="020B0402040204020203" pitchFamily="34" charset="0"/>
              </a:rPr>
              <a:t>:</a:t>
            </a:r>
            <a:endParaRPr lang="en-GB" b="1" dirty="0">
              <a:solidFill>
                <a:srgbClr val="72727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092367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8000" y="3078186"/>
            <a:ext cx="6300000" cy="669414"/>
          </a:xfrm>
        </p:spPr>
        <p:txBody>
          <a:bodyPr/>
          <a:lstStyle/>
          <a:p>
            <a:r>
              <a:rPr lang="fr-FR" sz="4000" b="1" cap="none" dirty="0" err="1" smtClean="0">
                <a:latin typeface="Segoe UI Light" panose="020B0502040204020203" pitchFamily="34" charset="0"/>
              </a:rPr>
              <a:t>Thank</a:t>
            </a:r>
            <a:r>
              <a:rPr lang="fr-FR" sz="4000" b="1" cap="none" dirty="0" smtClean="0">
                <a:latin typeface="Segoe UI Light" panose="020B0502040204020203" pitchFamily="34" charset="0"/>
              </a:rPr>
              <a:t> </a:t>
            </a:r>
            <a:r>
              <a:rPr lang="fr-FR" sz="4000" b="1" cap="none" dirty="0" err="1" smtClean="0">
                <a:latin typeface="Segoe UI Light" panose="020B0502040204020203" pitchFamily="34" charset="0"/>
              </a:rPr>
              <a:t>you</a:t>
            </a:r>
            <a:r>
              <a:rPr lang="fr-FR" b="1" dirty="0" smtClean="0">
                <a:latin typeface="Segoe UI Light" panose="020B0502040204020203" pitchFamily="34" charset="0"/>
              </a:rPr>
              <a:t>!</a:t>
            </a:r>
            <a:endParaRPr lang="en-GB" b="1" dirty="0">
              <a:latin typeface="Segoe UI Light" panose="020B0502040204020203" pitchFamily="34" charset="0"/>
            </a:endParaRPr>
          </a:p>
        </p:txBody>
      </p:sp>
      <p:sp>
        <p:nvSpPr>
          <p:cNvPr id="5" name="Subtitle 4"/>
          <p:cNvSpPr>
            <a:spLocks noGrp="1"/>
          </p:cNvSpPr>
          <p:nvPr>
            <p:ph type="subTitle" idx="1"/>
          </p:nvPr>
        </p:nvSpPr>
        <p:spPr>
          <a:xfrm>
            <a:off x="1368000" y="3805207"/>
            <a:ext cx="6300000" cy="348813"/>
          </a:xfrm>
        </p:spPr>
        <p:txBody>
          <a:bodyPr/>
          <a:lstStyle/>
          <a:p>
            <a:r>
              <a:rPr lang="fr-FR" dirty="0" smtClean="0">
                <a:latin typeface="Segoe UI Light" panose="020B0502040204020203" pitchFamily="34" charset="0"/>
              </a:rPr>
              <a:t>www.oecd.org/gov</a:t>
            </a:r>
            <a:endParaRPr lang="en-GB" dirty="0">
              <a:latin typeface="Segoe UI Light" panose="020B0502040204020203" pitchFamily="34" charset="0"/>
            </a:endParaRPr>
          </a:p>
        </p:txBody>
      </p:sp>
    </p:spTree>
    <p:extLst>
      <p:ext uri="{BB962C8B-B14F-4D97-AF65-F5344CB8AC3E}">
        <p14:creationId xmlns:p14="http://schemas.microsoft.com/office/powerpoint/2010/main" val="28409682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2928147"/>
            <a:ext cx="6624000" cy="1041311"/>
          </a:xfrm>
        </p:spPr>
        <p:txBody>
          <a:bodyPr/>
          <a:lstStyle/>
          <a:p>
            <a:r>
              <a:rPr lang="en-GB" b="1" dirty="0" smtClean="0">
                <a:latin typeface="Segoe UI Semilight" panose="020B0402040204020203" pitchFamily="34" charset="0"/>
                <a:cs typeface="Segoe UI Semilight" panose="020B0402040204020203" pitchFamily="34" charset="0"/>
              </a:rPr>
              <a:t>The OECD: Key FACTS and Numbers</a:t>
            </a:r>
            <a:endParaRPr lang="en-GB"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689455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nvSpPr>
        <p:spPr>
          <a:xfrm>
            <a:off x="423172" y="338088"/>
            <a:ext cx="8595283"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endParaRPr lang="en-GB" sz="2400" dirty="0">
              <a:solidFill>
                <a:prstClr val="white"/>
              </a:solidFill>
              <a:latin typeface="Gadugi"/>
              <a:cs typeface="Gadugi"/>
            </a:endParaRPr>
          </a:p>
        </p:txBody>
      </p:sp>
      <p:sp>
        <p:nvSpPr>
          <p:cNvPr id="31" name="Title 2"/>
          <p:cNvSpPr txBox="1">
            <a:spLocks/>
          </p:cNvSpPr>
          <p:nvPr/>
        </p:nvSpPr>
        <p:spPr>
          <a:xfrm>
            <a:off x="1080000" y="390376"/>
            <a:ext cx="7416000" cy="1022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endParaRPr lang="es-CO" sz="2400" dirty="0">
              <a:solidFill>
                <a:prstClr val="white"/>
              </a:solidFill>
            </a:endParaRPr>
          </a:p>
        </p:txBody>
      </p:sp>
      <p:sp>
        <p:nvSpPr>
          <p:cNvPr id="34" name="TextBox 33"/>
          <p:cNvSpPr txBox="1"/>
          <p:nvPr/>
        </p:nvSpPr>
        <p:spPr>
          <a:xfrm>
            <a:off x="4445496" y="6314222"/>
            <a:ext cx="3276600" cy="461665"/>
          </a:xfrm>
          <a:prstGeom prst="rect">
            <a:avLst/>
          </a:prstGeom>
          <a:noFill/>
          <a:ln>
            <a:noFill/>
          </a:ln>
          <a:effectLst/>
        </p:spPr>
        <p:txBody>
          <a:bodyPr>
            <a:spAutoFit/>
          </a:bodyPr>
          <a:lstStyle/>
          <a:p>
            <a:pPr algn="ctr">
              <a:defRPr/>
            </a:pPr>
            <a:r>
              <a:rPr lang="es-CO" sz="2400" kern="0" dirty="0">
                <a:solidFill>
                  <a:srgbClr val="3B669B"/>
                </a:solidFill>
              </a:rPr>
              <a:t> </a:t>
            </a:r>
          </a:p>
        </p:txBody>
      </p:sp>
      <p:sp>
        <p:nvSpPr>
          <p:cNvPr id="7" name="Right Arrow 6"/>
          <p:cNvSpPr/>
          <p:nvPr/>
        </p:nvSpPr>
        <p:spPr>
          <a:xfrm>
            <a:off x="275371" y="6314222"/>
            <a:ext cx="8460666" cy="4616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cxnSp>
        <p:nvCxnSpPr>
          <p:cNvPr id="26" name="Straight Connector 25"/>
          <p:cNvCxnSpPr/>
          <p:nvPr/>
        </p:nvCxnSpPr>
        <p:spPr>
          <a:xfrm>
            <a:off x="2105996" y="6543504"/>
            <a:ext cx="205673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181" y="6009227"/>
            <a:ext cx="870751" cy="461665"/>
          </a:xfrm>
          <a:prstGeom prst="rect">
            <a:avLst/>
          </a:prstGeom>
          <a:noFill/>
        </p:spPr>
        <p:txBody>
          <a:bodyPr wrap="none" rtlCol="0">
            <a:spAutoFit/>
          </a:bodyPr>
          <a:lstStyle/>
          <a:p>
            <a:r>
              <a:rPr lang="en-GB" sz="2400" b="1" dirty="0">
                <a:solidFill>
                  <a:srgbClr val="4F81BD"/>
                </a:solidFill>
                <a:latin typeface="Century Gothic" panose="020B0502020202020204" pitchFamily="34" charset="0"/>
              </a:rPr>
              <a:t>1961</a:t>
            </a:r>
          </a:p>
        </p:txBody>
      </p:sp>
      <p:sp>
        <p:nvSpPr>
          <p:cNvPr id="28" name="TextBox 27"/>
          <p:cNvSpPr txBox="1"/>
          <p:nvPr/>
        </p:nvSpPr>
        <p:spPr>
          <a:xfrm>
            <a:off x="1758757" y="6009227"/>
            <a:ext cx="870751" cy="461665"/>
          </a:xfrm>
          <a:prstGeom prst="rect">
            <a:avLst/>
          </a:prstGeom>
          <a:noFill/>
        </p:spPr>
        <p:txBody>
          <a:bodyPr wrap="none" rtlCol="0">
            <a:spAutoFit/>
          </a:bodyPr>
          <a:lstStyle/>
          <a:p>
            <a:r>
              <a:rPr lang="en-GB" sz="2400" b="1" dirty="0">
                <a:solidFill>
                  <a:srgbClr val="4F81BD"/>
                </a:solidFill>
                <a:latin typeface="Century Gothic" panose="020B0502020202020204" pitchFamily="34" charset="0"/>
              </a:rPr>
              <a:t>1974</a:t>
            </a:r>
          </a:p>
        </p:txBody>
      </p:sp>
      <p:sp>
        <p:nvSpPr>
          <p:cNvPr id="29" name="TextBox 28"/>
          <p:cNvSpPr txBox="1"/>
          <p:nvPr/>
        </p:nvSpPr>
        <p:spPr>
          <a:xfrm>
            <a:off x="3302264" y="6009227"/>
            <a:ext cx="870751" cy="461665"/>
          </a:xfrm>
          <a:prstGeom prst="rect">
            <a:avLst/>
          </a:prstGeom>
          <a:noFill/>
        </p:spPr>
        <p:txBody>
          <a:bodyPr wrap="none" rtlCol="0">
            <a:spAutoFit/>
          </a:bodyPr>
          <a:lstStyle/>
          <a:p>
            <a:r>
              <a:rPr lang="en-GB" sz="2400" b="1" dirty="0">
                <a:solidFill>
                  <a:srgbClr val="4F81BD"/>
                </a:solidFill>
                <a:latin typeface="Century Gothic" panose="020B0502020202020204" pitchFamily="34" charset="0"/>
              </a:rPr>
              <a:t>1994</a:t>
            </a:r>
          </a:p>
        </p:txBody>
      </p:sp>
      <p:cxnSp>
        <p:nvCxnSpPr>
          <p:cNvPr id="30" name="Straight Connector 29"/>
          <p:cNvCxnSpPr/>
          <p:nvPr/>
        </p:nvCxnSpPr>
        <p:spPr>
          <a:xfrm>
            <a:off x="455382" y="6543504"/>
            <a:ext cx="1641036" cy="0"/>
          </a:xfrm>
          <a:prstGeom prst="line">
            <a:avLst/>
          </a:prstGeom>
          <a:ln w="28575">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59673" y="6543504"/>
            <a:ext cx="1421052" cy="0"/>
          </a:xfrm>
          <a:prstGeom prst="line">
            <a:avLst/>
          </a:prstGeom>
          <a:ln w="28575">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44008" y="6009227"/>
            <a:ext cx="877163" cy="461665"/>
          </a:xfrm>
          <a:prstGeom prst="rect">
            <a:avLst/>
          </a:prstGeom>
          <a:noFill/>
        </p:spPr>
        <p:txBody>
          <a:bodyPr wrap="none" rtlCol="0">
            <a:spAutoFit/>
          </a:bodyPr>
          <a:lstStyle/>
          <a:p>
            <a:r>
              <a:rPr lang="en-GB" sz="2400" b="1" dirty="0">
                <a:solidFill>
                  <a:srgbClr val="F79646">
                    <a:lumMod val="75000"/>
                  </a:srgbClr>
                </a:solidFill>
                <a:latin typeface="Century Gothic" panose="020B0502020202020204" pitchFamily="34" charset="0"/>
              </a:rPr>
              <a:t>2007</a:t>
            </a:r>
          </a:p>
        </p:txBody>
      </p:sp>
      <p:sp>
        <p:nvSpPr>
          <p:cNvPr id="36" name="TextBox 35"/>
          <p:cNvSpPr txBox="1"/>
          <p:nvPr/>
        </p:nvSpPr>
        <p:spPr>
          <a:xfrm>
            <a:off x="5580112" y="6009903"/>
            <a:ext cx="877163" cy="461665"/>
          </a:xfrm>
          <a:prstGeom prst="rect">
            <a:avLst/>
          </a:prstGeom>
          <a:noFill/>
        </p:spPr>
        <p:txBody>
          <a:bodyPr wrap="none" rtlCol="0">
            <a:spAutoFit/>
          </a:bodyPr>
          <a:lstStyle/>
          <a:p>
            <a:r>
              <a:rPr lang="en-GB" sz="2400" b="1" dirty="0">
                <a:solidFill>
                  <a:srgbClr val="F79646">
                    <a:lumMod val="75000"/>
                  </a:srgbClr>
                </a:solidFill>
                <a:latin typeface="Century Gothic" panose="020B0502020202020204" pitchFamily="34" charset="0"/>
              </a:rPr>
              <a:t>2008</a:t>
            </a:r>
          </a:p>
        </p:txBody>
      </p:sp>
      <p:cxnSp>
        <p:nvCxnSpPr>
          <p:cNvPr id="37" name="Straight Connector 36"/>
          <p:cNvCxnSpPr/>
          <p:nvPr/>
        </p:nvCxnSpPr>
        <p:spPr>
          <a:xfrm>
            <a:off x="5004048" y="6543504"/>
            <a:ext cx="980659" cy="709"/>
          </a:xfrm>
          <a:prstGeom prst="line">
            <a:avLst/>
          </a:prstGeom>
          <a:ln w="28575">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40152" y="6544213"/>
            <a:ext cx="1103215" cy="0"/>
          </a:xfrm>
          <a:prstGeom prst="line">
            <a:avLst/>
          </a:prstGeom>
          <a:ln w="28575">
            <a:solidFill>
              <a:srgbClr val="FF3300"/>
            </a:solidFill>
            <a:prstDash val="solid"/>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47884" y="6012969"/>
            <a:ext cx="1364476" cy="461665"/>
          </a:xfrm>
          <a:prstGeom prst="rect">
            <a:avLst/>
          </a:prstGeom>
          <a:noFill/>
        </p:spPr>
        <p:txBody>
          <a:bodyPr wrap="none" rtlCol="0">
            <a:spAutoFit/>
          </a:bodyPr>
          <a:lstStyle/>
          <a:p>
            <a:r>
              <a:rPr lang="en-GB" sz="2400" b="1" dirty="0">
                <a:solidFill>
                  <a:srgbClr val="00B050"/>
                </a:solidFill>
                <a:latin typeface="Century Gothic" panose="020B0502020202020204" pitchFamily="34" charset="0"/>
              </a:rPr>
              <a:t>2013/15</a:t>
            </a:r>
          </a:p>
        </p:txBody>
      </p:sp>
      <p:sp>
        <p:nvSpPr>
          <p:cNvPr id="40" name="TextBox 39"/>
          <p:cNvSpPr txBox="1"/>
          <p:nvPr/>
        </p:nvSpPr>
        <p:spPr>
          <a:xfrm>
            <a:off x="7727285" y="6012969"/>
            <a:ext cx="877163" cy="461665"/>
          </a:xfrm>
          <a:prstGeom prst="rect">
            <a:avLst/>
          </a:prstGeom>
          <a:noFill/>
        </p:spPr>
        <p:txBody>
          <a:bodyPr wrap="none" rtlCol="0">
            <a:spAutoFit/>
          </a:bodyPr>
          <a:lstStyle/>
          <a:p>
            <a:r>
              <a:rPr lang="en-GB" sz="2400" b="1" dirty="0">
                <a:solidFill>
                  <a:srgbClr val="7030A0"/>
                </a:solidFill>
                <a:latin typeface="Century Gothic" panose="020B0502020202020204" pitchFamily="34" charset="0"/>
              </a:rPr>
              <a:t>2014</a:t>
            </a:r>
          </a:p>
        </p:txBody>
      </p:sp>
      <p:cxnSp>
        <p:nvCxnSpPr>
          <p:cNvPr id="41" name="Straight Connector 40"/>
          <p:cNvCxnSpPr/>
          <p:nvPr/>
        </p:nvCxnSpPr>
        <p:spPr>
          <a:xfrm>
            <a:off x="6944292" y="6542375"/>
            <a:ext cx="847360" cy="0"/>
          </a:xfrm>
          <a:prstGeom prst="line">
            <a:avLst/>
          </a:prstGeom>
          <a:ln w="28575">
            <a:solidFill>
              <a:srgbClr val="00B050"/>
            </a:solidFill>
            <a:prstDash val="solid"/>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22096" y="6545054"/>
            <a:ext cx="847360" cy="0"/>
          </a:xfrm>
          <a:prstGeom prst="line">
            <a:avLst/>
          </a:prstGeom>
          <a:ln w="28575">
            <a:solidFill>
              <a:srgbClr val="7030A0"/>
            </a:solidFill>
            <a:prstDash val="solid"/>
            <a:headEnd type="oval" w="lg" len="lg"/>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 y="1412776"/>
            <a:ext cx="90344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079999" y="332656"/>
            <a:ext cx="7656037" cy="864096"/>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altLang="en-US" sz="2800" b="1" dirty="0">
                <a:solidFill>
                  <a:srgbClr val="0070C0"/>
                </a:solidFill>
                <a:latin typeface="Segoe UI Semilight" panose="020B0402040204020203" pitchFamily="34" charset="0"/>
                <a:cs typeface="Segoe UI Semilight" panose="020B0402040204020203" pitchFamily="34" charset="0"/>
              </a:rPr>
              <a:t>More than just “developed countries”, …</a:t>
            </a:r>
            <a:endParaRPr lang="en-GB" sz="2800" dirty="0"/>
          </a:p>
        </p:txBody>
      </p:sp>
    </p:spTree>
    <p:extLst>
      <p:ext uri="{BB962C8B-B14F-4D97-AF65-F5344CB8AC3E}">
        <p14:creationId xmlns:p14="http://schemas.microsoft.com/office/powerpoint/2010/main" val="975005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18800" cy="4525200"/>
          </a:xfrm>
        </p:spPr>
        <p:txBody>
          <a:bodyPr numCol="1">
            <a:normAutofit/>
          </a:bodyPr>
          <a:lstStyle/>
          <a:p>
            <a:pPr marL="571500" indent="-571500" algn="just">
              <a:buFont typeface="Wingdings" pitchFamily="2" charset="2"/>
              <a:buChar char="Ø"/>
            </a:pPr>
            <a:endParaRPr lang="en-GB" sz="2800" dirty="0" smtClean="0">
              <a:latin typeface="Arial" pitchFamily="34" charset="0"/>
              <a:cs typeface="Arial" pitchFamily="34" charset="0"/>
            </a:endParaRPr>
          </a:p>
          <a:p>
            <a:pPr marL="571500" indent="-571500">
              <a:buAutoNum type="romanUcPeriod"/>
            </a:pPr>
            <a:endParaRPr lang="en-US" dirty="0"/>
          </a:p>
        </p:txBody>
      </p:sp>
      <p:sp>
        <p:nvSpPr>
          <p:cNvPr id="4" name="Slide Number Placeholder 3"/>
          <p:cNvSpPr>
            <a:spLocks noGrp="1"/>
          </p:cNvSpPr>
          <p:nvPr>
            <p:ph type="sldNum" sz="quarter" idx="4294967295"/>
          </p:nvPr>
        </p:nvSpPr>
        <p:spPr>
          <a:xfrm>
            <a:off x="8640000" y="6411600"/>
            <a:ext cx="342000" cy="244800"/>
          </a:xfrm>
          <a:prstGeom prst="rect">
            <a:avLst/>
          </a:prstGeom>
        </p:spPr>
        <p:txBody>
          <a:bodyPr/>
          <a:lstStyle/>
          <a:p>
            <a:fld id="{74A0A48A-051D-4C18-BAE9-5C70F09BB73C}" type="slidenum">
              <a:rPr lang="en-US" smtClean="0"/>
              <a:pPr/>
              <a:t>5</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5475"/>
          <a:stretch>
            <a:fillRect/>
          </a:stretch>
        </p:blipFill>
        <p:spPr bwMode="auto">
          <a:xfrm>
            <a:off x="179512" y="1196752"/>
            <a:ext cx="8605838" cy="47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2492896"/>
            <a:ext cx="772224" cy="648072"/>
          </a:xfrm>
          <a:prstGeom prst="rect">
            <a:avLst/>
          </a:prstGeom>
          <a:solidFill>
            <a:srgbClr val="EEF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2D7EC1"/>
                </a:solidFill>
                <a:latin typeface="+mj-lt"/>
              </a:rPr>
              <a:t>35</a:t>
            </a:r>
            <a:endParaRPr lang="en-GB" sz="3200" b="1" dirty="0">
              <a:solidFill>
                <a:srgbClr val="2D7EC1"/>
              </a:solidFill>
              <a:latin typeface="+mj-lt"/>
            </a:endParaRPr>
          </a:p>
        </p:txBody>
      </p:sp>
      <p:sp>
        <p:nvSpPr>
          <p:cNvPr id="7" name="Rectangle 6"/>
          <p:cNvSpPr/>
          <p:nvPr/>
        </p:nvSpPr>
        <p:spPr>
          <a:xfrm>
            <a:off x="256849" y="4797152"/>
            <a:ext cx="1481646" cy="648072"/>
          </a:xfrm>
          <a:prstGeom prst="rect">
            <a:avLst/>
          </a:prstGeom>
          <a:solidFill>
            <a:srgbClr val="EEF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2D7EC1"/>
                </a:solidFill>
                <a:latin typeface="+mj-lt"/>
              </a:rPr>
              <a:t>€370 </a:t>
            </a:r>
            <a:r>
              <a:rPr lang="en-GB" sz="1400" b="1" dirty="0" smtClean="0">
                <a:solidFill>
                  <a:srgbClr val="2D7EC1"/>
                </a:solidFill>
                <a:latin typeface="+mj-lt"/>
              </a:rPr>
              <a:t>Million</a:t>
            </a:r>
            <a:endParaRPr lang="en-GB" sz="1400" b="1" dirty="0">
              <a:solidFill>
                <a:srgbClr val="2D7EC1"/>
              </a:solidFill>
              <a:latin typeface="+mj-lt"/>
            </a:endParaRPr>
          </a:p>
        </p:txBody>
      </p:sp>
      <p:sp>
        <p:nvSpPr>
          <p:cNvPr id="8" name="Rectangle 7"/>
          <p:cNvSpPr/>
          <p:nvPr/>
        </p:nvSpPr>
        <p:spPr>
          <a:xfrm>
            <a:off x="363599" y="5679250"/>
            <a:ext cx="1297560" cy="270030"/>
          </a:xfrm>
          <a:prstGeom prst="rect">
            <a:avLst/>
          </a:prstGeom>
          <a:solidFill>
            <a:srgbClr val="EEF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2D7EC1"/>
                </a:solidFill>
                <a:latin typeface="+mj-lt"/>
              </a:rPr>
              <a:t>(2016)</a:t>
            </a:r>
            <a:endParaRPr lang="en-GB" sz="1000" b="1" dirty="0">
              <a:solidFill>
                <a:srgbClr val="2D7EC1"/>
              </a:solidFill>
              <a:latin typeface="+mj-lt"/>
            </a:endParaRPr>
          </a:p>
        </p:txBody>
      </p:sp>
      <p:sp>
        <p:nvSpPr>
          <p:cNvPr id="9" name="Title 10"/>
          <p:cNvSpPr>
            <a:spLocks noGrp="1"/>
          </p:cNvSpPr>
          <p:nvPr>
            <p:ph type="title"/>
          </p:nvPr>
        </p:nvSpPr>
        <p:spPr>
          <a:xfrm>
            <a:off x="971600" y="260648"/>
            <a:ext cx="8172400" cy="1022350"/>
          </a:xfrm>
        </p:spPr>
        <p:txBody>
          <a:bodyPr/>
          <a:lstStyle/>
          <a:p>
            <a:r>
              <a:rPr lang="en-GB" altLang="en-US" b="1" dirty="0">
                <a:solidFill>
                  <a:srgbClr val="0070C0"/>
                </a:solidFill>
                <a:latin typeface="Segoe UI Semilight" panose="020B0402040204020203" pitchFamily="34" charset="0"/>
                <a:cs typeface="Segoe UI Semilight" panose="020B0402040204020203" pitchFamily="34" charset="0"/>
              </a:rPr>
              <a:t>… and a large presence in the world</a:t>
            </a:r>
            <a:endParaRPr lang="en-US" altLang="en-US" b="1" dirty="0">
              <a:solidFill>
                <a:srgbClr val="0070C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079278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b="1" dirty="0" smtClean="0">
                <a:solidFill>
                  <a:srgbClr val="0070C0"/>
                </a:solidFill>
                <a:latin typeface="Segoe UI Semilight" panose="020B0402040204020203" pitchFamily="34" charset="0"/>
                <a:cs typeface="Segoe UI Semilight" panose="020B0402040204020203" pitchFamily="34" charset="0"/>
              </a:rPr>
              <a:t>Brazil and the OECD: A </a:t>
            </a:r>
            <a:r>
              <a:rPr lang="en-GB" b="1" dirty="0">
                <a:solidFill>
                  <a:srgbClr val="0070C0"/>
                </a:solidFill>
                <a:latin typeface="Segoe UI Semilight" panose="020B0402040204020203" pitchFamily="34" charset="0"/>
                <a:cs typeface="Segoe UI Semilight" panose="020B0402040204020203" pitchFamily="34" charset="0"/>
              </a:rPr>
              <a:t>growing and mutually beneficial cooperation</a:t>
            </a:r>
          </a:p>
        </p:txBody>
      </p:sp>
      <p:graphicFrame>
        <p:nvGraphicFramePr>
          <p:cNvPr id="23" name="Chart 22"/>
          <p:cNvGraphicFramePr/>
          <p:nvPr>
            <p:extLst>
              <p:ext uri="{D42A27DB-BD31-4B8C-83A1-F6EECF244321}">
                <p14:modId xmlns:p14="http://schemas.microsoft.com/office/powerpoint/2010/main" val="2237749693"/>
              </p:ext>
            </p:extLst>
          </p:nvPr>
        </p:nvGraphicFramePr>
        <p:xfrm>
          <a:off x="395536" y="1484784"/>
          <a:ext cx="4104456" cy="4718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4"/>
          <p:cNvGraphicFramePr>
            <a:graphicFrameLocks noGrp="1"/>
          </p:cNvGraphicFramePr>
          <p:nvPr>
            <p:ph idx="1"/>
            <p:extLst>
              <p:ext uri="{D42A27DB-BD31-4B8C-83A1-F6EECF244321}">
                <p14:modId xmlns:p14="http://schemas.microsoft.com/office/powerpoint/2010/main" val="1511376947"/>
              </p:ext>
            </p:extLst>
          </p:nvPr>
        </p:nvGraphicFramePr>
        <p:xfrm>
          <a:off x="4860032" y="1340768"/>
          <a:ext cx="4032448"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491880" y="1988840"/>
            <a:ext cx="936104" cy="307777"/>
          </a:xfrm>
          <a:prstGeom prst="rect">
            <a:avLst/>
          </a:prstGeom>
          <a:noFill/>
        </p:spPr>
        <p:txBody>
          <a:bodyPr wrap="square" rtlCol="0">
            <a:spAutoFit/>
          </a:bodyPr>
          <a:lstStyle/>
          <a:p>
            <a:r>
              <a:rPr lang="es-ES" sz="1400" dirty="0" smtClean="0">
                <a:solidFill>
                  <a:schemeClr val="accent1"/>
                </a:solidFill>
              </a:rPr>
              <a:t>Brazil</a:t>
            </a:r>
            <a:endParaRPr lang="es-ES" sz="1400" dirty="0">
              <a:solidFill>
                <a:schemeClr val="accent1"/>
              </a:solidFill>
            </a:endParaRPr>
          </a:p>
        </p:txBody>
      </p:sp>
      <p:sp>
        <p:nvSpPr>
          <p:cNvPr id="27" name="TextBox 26"/>
          <p:cNvSpPr txBox="1"/>
          <p:nvPr/>
        </p:nvSpPr>
        <p:spPr>
          <a:xfrm>
            <a:off x="3491880" y="2905199"/>
            <a:ext cx="1224136" cy="307777"/>
          </a:xfrm>
          <a:prstGeom prst="rect">
            <a:avLst/>
          </a:prstGeom>
          <a:noFill/>
        </p:spPr>
        <p:txBody>
          <a:bodyPr wrap="square" rtlCol="0">
            <a:spAutoFit/>
          </a:bodyPr>
          <a:lstStyle/>
          <a:p>
            <a:r>
              <a:rPr lang="es-ES" sz="1400" dirty="0" smtClean="0">
                <a:solidFill>
                  <a:schemeClr val="accent5"/>
                </a:solidFill>
              </a:rPr>
              <a:t>South </a:t>
            </a:r>
            <a:r>
              <a:rPr lang="en-GB" sz="1400" dirty="0" smtClean="0">
                <a:solidFill>
                  <a:schemeClr val="accent5"/>
                </a:solidFill>
              </a:rPr>
              <a:t>Africa</a:t>
            </a:r>
            <a:endParaRPr lang="en-GB" sz="1400" dirty="0">
              <a:solidFill>
                <a:schemeClr val="accent5"/>
              </a:solidFill>
            </a:endParaRPr>
          </a:p>
        </p:txBody>
      </p:sp>
      <p:sp>
        <p:nvSpPr>
          <p:cNvPr id="28" name="TextBox 27"/>
          <p:cNvSpPr txBox="1"/>
          <p:nvPr/>
        </p:nvSpPr>
        <p:spPr>
          <a:xfrm>
            <a:off x="3779912" y="3501008"/>
            <a:ext cx="936104" cy="307777"/>
          </a:xfrm>
          <a:prstGeom prst="rect">
            <a:avLst/>
          </a:prstGeom>
          <a:noFill/>
        </p:spPr>
        <p:txBody>
          <a:bodyPr wrap="square" rtlCol="0">
            <a:spAutoFit/>
          </a:bodyPr>
          <a:lstStyle/>
          <a:p>
            <a:r>
              <a:rPr lang="es-ES" sz="1400" dirty="0" smtClean="0">
                <a:solidFill>
                  <a:schemeClr val="accent3"/>
                </a:solidFill>
              </a:rPr>
              <a:t>India</a:t>
            </a:r>
            <a:endParaRPr lang="es-ES" sz="1400" dirty="0">
              <a:solidFill>
                <a:schemeClr val="accent3"/>
              </a:solidFill>
            </a:endParaRPr>
          </a:p>
        </p:txBody>
      </p:sp>
    </p:spTree>
    <p:extLst>
      <p:ext uri="{BB962C8B-B14F-4D97-AF65-F5344CB8AC3E}">
        <p14:creationId xmlns:p14="http://schemas.microsoft.com/office/powerpoint/2010/main" val="4017275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2590840"/>
            <a:ext cx="6624000" cy="1990288"/>
          </a:xfrm>
        </p:spPr>
        <p:txBody>
          <a:bodyPr/>
          <a:lstStyle/>
          <a:p>
            <a:r>
              <a:rPr lang="en-US" sz="3200" b="1" dirty="0">
                <a:latin typeface="Segoe UI Semilight" panose="020B0402040204020203" pitchFamily="34" charset="0"/>
                <a:cs typeface="Segoe UI Semilight" panose="020B0402040204020203" pitchFamily="34" charset="0"/>
              </a:rPr>
              <a:t>Why does public governance matter?</a:t>
            </a:r>
            <a:br>
              <a:rPr lang="en-US" sz="3200" b="1" dirty="0">
                <a:latin typeface="Segoe UI Semilight" panose="020B0402040204020203" pitchFamily="34" charset="0"/>
                <a:cs typeface="Segoe UI Semilight" panose="020B0402040204020203" pitchFamily="34" charset="0"/>
              </a:rPr>
            </a:br>
            <a:r>
              <a:rPr lang="en-US" sz="3200" b="1" dirty="0">
                <a:latin typeface="Segoe UI Semilight" panose="020B0402040204020203" pitchFamily="34" charset="0"/>
                <a:cs typeface="Segoe UI Semilight" panose="020B0402040204020203" pitchFamily="34" charset="0"/>
              </a:rPr>
              <a:t/>
            </a:r>
            <a:br>
              <a:rPr lang="en-US" sz="3200" b="1" dirty="0">
                <a:latin typeface="Segoe UI Semilight" panose="020B0402040204020203" pitchFamily="34" charset="0"/>
                <a:cs typeface="Segoe UI Semilight" panose="020B0402040204020203" pitchFamily="34" charset="0"/>
              </a:rPr>
            </a:br>
            <a:endParaRPr lang="en-GB" sz="3200"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856354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000" dirty="0" smtClean="0">
                <a:solidFill>
                  <a:srgbClr val="0070C0"/>
                </a:solidFill>
              </a:rPr>
              <a:t/>
            </a:r>
            <a:br>
              <a:rPr lang="en-GB" sz="2000" dirty="0" smtClean="0">
                <a:solidFill>
                  <a:srgbClr val="0070C0"/>
                </a:solidFill>
              </a:rPr>
            </a:br>
            <a:r>
              <a:rPr lang="en-GB" sz="2000" dirty="0" smtClean="0">
                <a:solidFill>
                  <a:srgbClr val="0070C0"/>
                </a:solidFill>
              </a:rPr>
              <a:t/>
            </a:r>
            <a:br>
              <a:rPr lang="en-GB" sz="2000" dirty="0" smtClean="0">
                <a:solidFill>
                  <a:srgbClr val="0070C0"/>
                </a:solidFill>
              </a:rPr>
            </a:br>
            <a:r>
              <a:rPr lang="en-GB" sz="2800" b="1" dirty="0">
                <a:solidFill>
                  <a:srgbClr val="0070C0"/>
                </a:solidFill>
                <a:latin typeface="Segoe UI Semilight" panose="020B0402040204020203" pitchFamily="34" charset="0"/>
                <a:cs typeface="Segoe UI Semilight" panose="020B0402040204020203" pitchFamily="34" charset="0"/>
              </a:rPr>
              <a:t>Government accounts for a large share of the economy, not only in terms of production, …</a:t>
            </a:r>
            <a:r>
              <a:rPr lang="en-GB" sz="1600" dirty="0">
                <a:solidFill>
                  <a:srgbClr val="0070C0"/>
                </a:solidFill>
              </a:rPr>
              <a:t/>
            </a:r>
            <a:br>
              <a:rPr lang="en-GB" sz="1600" dirty="0">
                <a:solidFill>
                  <a:srgbClr val="0070C0"/>
                </a:solidFill>
              </a:rPr>
            </a:br>
            <a:r>
              <a:rPr lang="en-GB" sz="2400" dirty="0">
                <a:solidFill>
                  <a:schemeClr val="tx1">
                    <a:lumMod val="60000"/>
                    <a:lumOff val="40000"/>
                  </a:schemeClr>
                </a:solidFill>
              </a:rPr>
              <a:t/>
            </a:r>
            <a:br>
              <a:rPr lang="en-GB" sz="2400" dirty="0">
                <a:solidFill>
                  <a:schemeClr val="tx1">
                    <a:lumMod val="60000"/>
                    <a:lumOff val="40000"/>
                  </a:schemeClr>
                </a:solidFill>
              </a:rPr>
            </a:b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71603"/>
              </p:ext>
            </p:extLst>
          </p:nvPr>
        </p:nvGraphicFramePr>
        <p:xfrm>
          <a:off x="486196" y="1696054"/>
          <a:ext cx="8208143" cy="44195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01836" y="6320353"/>
            <a:ext cx="7776864" cy="276999"/>
          </a:xfrm>
          <a:prstGeom prst="rect">
            <a:avLst/>
          </a:prstGeom>
        </p:spPr>
        <p:txBody>
          <a:bodyPr wrap="square">
            <a:spAutoFit/>
          </a:bodyPr>
          <a:lstStyle/>
          <a:p>
            <a:r>
              <a:rPr lang="en-GB" sz="1200" dirty="0" smtClean="0"/>
              <a:t>Source: OECD National Accounts and Government at a Glance databases.</a:t>
            </a:r>
            <a:endParaRPr lang="en-GB" sz="1200" dirty="0"/>
          </a:p>
        </p:txBody>
      </p:sp>
      <p:pic>
        <p:nvPicPr>
          <p:cNvPr id="5" name="chart"/>
          <p:cNvPicPr>
            <a:picLocks noChangeAspect="1"/>
          </p:cNvPicPr>
          <p:nvPr/>
        </p:nvPicPr>
        <p:blipFill>
          <a:blip r:embed="rId4"/>
          <a:stretch>
            <a:fillRect/>
          </a:stretch>
        </p:blipFill>
        <p:spPr>
          <a:xfrm>
            <a:off x="1349908" y="1412776"/>
            <a:ext cx="6480721" cy="422540"/>
          </a:xfrm>
          <a:prstGeom prst="rect">
            <a:avLst/>
          </a:prstGeom>
        </p:spPr>
      </p:pic>
    </p:spTree>
    <p:extLst>
      <p:ext uri="{BB962C8B-B14F-4D97-AF65-F5344CB8AC3E}">
        <p14:creationId xmlns:p14="http://schemas.microsoft.com/office/powerpoint/2010/main" val="30125450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60648"/>
            <a:ext cx="7740472" cy="936104"/>
          </a:xfrm>
        </p:spPr>
        <p:txBody>
          <a:bodyPr/>
          <a:lstStyle/>
          <a:p>
            <a:r>
              <a:rPr lang="en-US" b="1" dirty="0">
                <a:solidFill>
                  <a:srgbClr val="0070C0"/>
                </a:solidFill>
                <a:latin typeface="Segoe UI Semilight" panose="020B0402040204020203" pitchFamily="34" charset="0"/>
                <a:cs typeface="Segoe UI Semilight" panose="020B0402040204020203" pitchFamily="34" charset="0"/>
              </a:rPr>
              <a:t>… but also employment in most countries</a:t>
            </a:r>
            <a:endParaRPr lang="en-GB" b="1" dirty="0">
              <a:solidFill>
                <a:srgbClr val="0070C0"/>
              </a:solidFill>
              <a:latin typeface="Segoe UI Semilight" panose="020B0402040204020203" pitchFamily="34" charset="0"/>
              <a:cs typeface="Segoe UI Semilight" panose="020B04020402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1267055"/>
              </p:ext>
            </p:extLst>
          </p:nvPr>
        </p:nvGraphicFramePr>
        <p:xfrm>
          <a:off x="468313" y="1988840"/>
          <a:ext cx="8208143"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1560" y="5733256"/>
            <a:ext cx="7776864" cy="723275"/>
          </a:xfrm>
          <a:prstGeom prst="rect">
            <a:avLst/>
          </a:prstGeom>
        </p:spPr>
        <p:txBody>
          <a:bodyPr wrap="square">
            <a:spAutoFit/>
          </a:bodyPr>
          <a:lstStyle/>
          <a:p>
            <a:endParaRPr lang="en-GB" sz="900" dirty="0" smtClean="0"/>
          </a:p>
          <a:p>
            <a:endParaRPr lang="en-GB" sz="900" dirty="0"/>
          </a:p>
          <a:p>
            <a:endParaRPr lang="en-GB" sz="900" dirty="0" smtClean="0"/>
          </a:p>
          <a:p>
            <a:r>
              <a:rPr lang="en-GB" sz="1400" dirty="0" smtClean="0"/>
              <a:t>Source</a:t>
            </a:r>
            <a:r>
              <a:rPr lang="en-GB" sz="1400" dirty="0"/>
              <a:t>: International Labour Organization (ILO) ILOSTAT (database</a:t>
            </a:r>
            <a:r>
              <a:rPr lang="en-GB" sz="1400" dirty="0" smtClean="0"/>
              <a:t>).</a:t>
            </a:r>
            <a:r>
              <a:rPr lang="en-US" sz="1400" dirty="0"/>
              <a:t> </a:t>
            </a:r>
          </a:p>
        </p:txBody>
      </p:sp>
      <p:sp>
        <p:nvSpPr>
          <p:cNvPr id="2" name="TextBox 1"/>
          <p:cNvSpPr txBox="1"/>
          <p:nvPr/>
        </p:nvSpPr>
        <p:spPr>
          <a:xfrm>
            <a:off x="1043608" y="1628800"/>
            <a:ext cx="7344816" cy="369332"/>
          </a:xfrm>
          <a:prstGeom prst="rect">
            <a:avLst/>
          </a:prstGeom>
          <a:noFill/>
        </p:spPr>
        <p:txBody>
          <a:bodyPr wrap="square" rtlCol="0">
            <a:spAutoFit/>
          </a:bodyPr>
          <a:lstStyle/>
          <a:p>
            <a:pPr algn="ctr"/>
            <a:r>
              <a:rPr lang="en-US" dirty="0">
                <a:solidFill>
                  <a:schemeClr val="tx2">
                    <a:lumMod val="60000"/>
                    <a:lumOff val="40000"/>
                  </a:schemeClr>
                </a:solidFill>
              </a:rPr>
              <a:t>Employment in public sector as a percentage of total </a:t>
            </a:r>
            <a:r>
              <a:rPr lang="en-US" dirty="0" smtClean="0">
                <a:solidFill>
                  <a:schemeClr val="tx2">
                    <a:lumMod val="60000"/>
                    <a:lumOff val="40000"/>
                  </a:schemeClr>
                </a:solidFill>
              </a:rPr>
              <a:t>employment</a:t>
            </a:r>
            <a:endParaRPr lang="en-GB" dirty="0">
              <a:solidFill>
                <a:schemeClr val="tx2">
                  <a:lumMod val="60000"/>
                  <a:lumOff val="40000"/>
                </a:schemeClr>
              </a:solidFill>
            </a:endParaRPr>
          </a:p>
        </p:txBody>
      </p:sp>
    </p:spTree>
    <p:extLst>
      <p:ext uri="{BB962C8B-B14F-4D97-AF65-F5344CB8AC3E}">
        <p14:creationId xmlns:p14="http://schemas.microsoft.com/office/powerpoint/2010/main" val="27811351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278</TotalTime>
  <Words>918</Words>
  <Application>Microsoft Macintosh PowerPoint</Application>
  <PresentationFormat>On-screen Show (4:3)</PresentationFormat>
  <Paragraphs>188</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OECD_English_white</vt:lpstr>
      <vt:lpstr>1_OECD_English_white</vt:lpstr>
      <vt:lpstr>Excel.Chart.8</vt:lpstr>
      <vt:lpstr>Public Governance at the OECD HIGHLIGHTS AND INSIGHTS for BRAZIL and LAC</vt:lpstr>
      <vt:lpstr>Roadmap</vt:lpstr>
      <vt:lpstr>The OECD: Key FACTS and Numbers</vt:lpstr>
      <vt:lpstr>PowerPoint Presentation</vt:lpstr>
      <vt:lpstr>… and a large presence in the world</vt:lpstr>
      <vt:lpstr>Brazil and the OECD: A growing and mutually beneficial cooperation</vt:lpstr>
      <vt:lpstr>Why does public governance matter?  </vt:lpstr>
      <vt:lpstr>  Government accounts for a large share of the economy, not only in terms of production, …  </vt:lpstr>
      <vt:lpstr>… but also employment in most countries</vt:lpstr>
      <vt:lpstr>Quality, not only the level, of spending affects performance</vt:lpstr>
      <vt:lpstr>Regulation is a powerful tool, but few countries systematically evaluate its impacts </vt:lpstr>
      <vt:lpstr>Integrity matters not only for confidence in government and institutions, …</vt:lpstr>
      <vt:lpstr>… but also for economic performance</vt:lpstr>
      <vt:lpstr>A few challenges remain; productivity growth has been slower than in the past, and …</vt:lpstr>
      <vt:lpstr>… there has been a decline in confidence in government since the global crisis</vt:lpstr>
      <vt:lpstr>How Do We Support POlicymakers?  </vt:lpstr>
      <vt:lpstr>Some of our areas of work</vt:lpstr>
      <vt:lpstr>Key pillars of our engagement</vt:lpstr>
      <vt:lpstr>Policy communities</vt:lpstr>
      <vt:lpstr>OECD instruments: recommendations adopted over the last 5 years on public governance</vt:lpstr>
      <vt:lpstr>Data and Research: Government at a Glance</vt:lpstr>
      <vt:lpstr>Data and Research:  Regulatory Policy Outlook</vt:lpstr>
      <vt:lpstr>Sharing good practices: The case of OPSI</vt:lpstr>
      <vt:lpstr>Tailored advice: The case of Public Governance Reviews</vt:lpstr>
      <vt:lpstr>Thank you!</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WORK ON Public Governance</dc:title>
  <dc:creator>CRUZ DE CISNEROS Elsa</dc:creator>
  <cp:lastModifiedBy>Roberta Tiemi Saita</cp:lastModifiedBy>
  <cp:revision>29</cp:revision>
  <cp:lastPrinted>2017-06-16T10:09:41Z</cp:lastPrinted>
  <dcterms:created xsi:type="dcterms:W3CDTF">2017-06-14T12:52:59Z</dcterms:created>
  <dcterms:modified xsi:type="dcterms:W3CDTF">2017-06-20T14:53:36Z</dcterms:modified>
</cp:coreProperties>
</file>