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74" r:id="rId2"/>
    <p:sldMasterId id="2147483686" r:id="rId3"/>
  </p:sldMasterIdLst>
  <p:notesMasterIdLst>
    <p:notesMasterId r:id="rId11"/>
  </p:notesMasterIdLst>
  <p:sldIdLst>
    <p:sldId id="302" r:id="rId4"/>
    <p:sldId id="398" r:id="rId5"/>
    <p:sldId id="399" r:id="rId6"/>
    <p:sldId id="400" r:id="rId7"/>
    <p:sldId id="401" r:id="rId8"/>
    <p:sldId id="402" r:id="rId9"/>
    <p:sldId id="303" r:id="rId10"/>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336">
          <p15:clr>
            <a:srgbClr val="A4A3A4"/>
          </p15:clr>
        </p15:guide>
        <p15:guide id="4" pos="358">
          <p15:clr>
            <a:srgbClr val="A4A3A4"/>
          </p15:clr>
        </p15:guide>
        <p15:guide id="5" pos="7328">
          <p15:clr>
            <a:srgbClr val="A4A3A4"/>
          </p15:clr>
        </p15:guide>
        <p15:guide id="6" orient="horz" pos="25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DAC"/>
    <a:srgbClr val="005476"/>
    <a:srgbClr val="2A9FBC"/>
    <a:srgbClr val="005D83"/>
    <a:srgbClr val="E6E3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47" autoAdjust="0"/>
    <p:restoredTop sz="66974" autoAdjust="0"/>
  </p:normalViewPr>
  <p:slideViewPr>
    <p:cSldViewPr snapToGrid="0">
      <p:cViewPr varScale="1">
        <p:scale>
          <a:sx n="48" d="100"/>
          <a:sy n="48" d="100"/>
        </p:scale>
        <p:origin x="1266" y="54"/>
      </p:cViewPr>
      <p:guideLst>
        <p:guide orient="horz" pos="2160"/>
        <p:guide pos="3840"/>
        <p:guide orient="horz" pos="336"/>
        <p:guide pos="358"/>
        <p:guide pos="7328"/>
        <p:guide orient="horz" pos="2561"/>
      </p:guideLst>
    </p:cSldViewPr>
  </p:slideViewPr>
  <p:notesTextViewPr>
    <p:cViewPr>
      <p:scale>
        <a:sx n="1" d="1"/>
        <a:sy n="1" d="1"/>
      </p:scale>
      <p:origin x="0" y="-150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16E092-4659-4ADA-B90D-0FE2D25C7777}" type="doc">
      <dgm:prSet loTypeId="urn:microsoft.com/office/officeart/2005/8/layout/hierarchy3" loCatId="relationship" qsTypeId="urn:microsoft.com/office/officeart/2005/8/quickstyle/simple1" qsCatId="simple" csTypeId="urn:microsoft.com/office/officeart/2005/8/colors/accent5_4" csCatId="accent5" phldr="1"/>
      <dgm:spPr/>
      <dgm:t>
        <a:bodyPr/>
        <a:lstStyle/>
        <a:p>
          <a:endParaRPr lang="pt-BR"/>
        </a:p>
      </dgm:t>
    </dgm:pt>
    <dgm:pt modelId="{A1A8760E-3BD8-44AF-954D-CCEF06F40D41}">
      <dgm:prSet phldrT="[Texto]"/>
      <dgm:spPr/>
      <dgm:t>
        <a:bodyPr/>
        <a:lstStyle/>
        <a:p>
          <a:r>
            <a:rPr lang="pt-PT" b="0" i="0" dirty="0"/>
            <a:t>Profissionalização da burocracia</a:t>
          </a:r>
          <a:endParaRPr lang="pt-BR" dirty="0"/>
        </a:p>
      </dgm:t>
    </dgm:pt>
    <dgm:pt modelId="{81EF6CCA-8DD4-4356-A1B9-D2ACB5D41170}" type="parTrans" cxnId="{564034A6-13BC-4C2C-94A4-E2C7125D364B}">
      <dgm:prSet/>
      <dgm:spPr/>
      <dgm:t>
        <a:bodyPr/>
        <a:lstStyle/>
        <a:p>
          <a:endParaRPr lang="pt-BR"/>
        </a:p>
      </dgm:t>
    </dgm:pt>
    <dgm:pt modelId="{79D4D577-0EAC-4652-81CE-9B6FB55253C2}" type="sibTrans" cxnId="{564034A6-13BC-4C2C-94A4-E2C7125D364B}">
      <dgm:prSet/>
      <dgm:spPr/>
      <dgm:t>
        <a:bodyPr/>
        <a:lstStyle/>
        <a:p>
          <a:endParaRPr lang="pt-BR"/>
        </a:p>
      </dgm:t>
    </dgm:pt>
    <dgm:pt modelId="{3B5D499A-6F46-4828-A2DD-49D3F20974D1}">
      <dgm:prSet phldrT="[Texto]"/>
      <dgm:spPr/>
      <dgm:t>
        <a:bodyPr/>
        <a:lstStyle/>
        <a:p>
          <a:r>
            <a:rPr lang="pt-PT" b="0" i="0" dirty="0"/>
            <a:t>Redução dos cargos em comissão</a:t>
          </a:r>
          <a:endParaRPr lang="pt-BR" dirty="0"/>
        </a:p>
      </dgm:t>
    </dgm:pt>
    <dgm:pt modelId="{D1B0D01C-91BD-4DEB-92BF-270610E7B266}" type="parTrans" cxnId="{252AF8F2-5853-4690-A705-F0B6E5762428}">
      <dgm:prSet/>
      <dgm:spPr/>
      <dgm:t>
        <a:bodyPr/>
        <a:lstStyle/>
        <a:p>
          <a:endParaRPr lang="pt-BR"/>
        </a:p>
      </dgm:t>
    </dgm:pt>
    <dgm:pt modelId="{3405FE21-BEB7-43A3-B0B3-6ED050F6DE10}" type="sibTrans" cxnId="{252AF8F2-5853-4690-A705-F0B6E5762428}">
      <dgm:prSet/>
      <dgm:spPr/>
      <dgm:t>
        <a:bodyPr/>
        <a:lstStyle/>
        <a:p>
          <a:endParaRPr lang="pt-BR"/>
        </a:p>
      </dgm:t>
    </dgm:pt>
    <dgm:pt modelId="{78C4AF38-A3F3-444A-8F8F-467E78F30865}">
      <dgm:prSet phldrT="[Texto]"/>
      <dgm:spPr/>
      <dgm:t>
        <a:bodyPr/>
        <a:lstStyle/>
        <a:p>
          <a:r>
            <a:rPr lang="pt-PT" b="0" i="0" dirty="0"/>
            <a:t>Profissionalização do alto escalão governamental</a:t>
          </a:r>
          <a:endParaRPr lang="pt-BR" dirty="0"/>
        </a:p>
      </dgm:t>
    </dgm:pt>
    <dgm:pt modelId="{7DA4240E-AF04-4365-9371-A71A065F92FF}" type="parTrans" cxnId="{E5AB79DF-D5D5-4FF6-AC38-D713F1F326BC}">
      <dgm:prSet/>
      <dgm:spPr/>
      <dgm:t>
        <a:bodyPr/>
        <a:lstStyle/>
        <a:p>
          <a:endParaRPr lang="pt-BR"/>
        </a:p>
      </dgm:t>
    </dgm:pt>
    <dgm:pt modelId="{D551D8B0-76FA-4683-BE31-CFC8EF7B1E80}" type="sibTrans" cxnId="{E5AB79DF-D5D5-4FF6-AC38-D713F1F326BC}">
      <dgm:prSet/>
      <dgm:spPr/>
      <dgm:t>
        <a:bodyPr/>
        <a:lstStyle/>
        <a:p>
          <a:endParaRPr lang="pt-BR"/>
        </a:p>
      </dgm:t>
    </dgm:pt>
    <dgm:pt modelId="{F00478F3-70D6-4C50-9AE9-10C9D93C3740}">
      <dgm:prSet phldrT="[Texto]"/>
      <dgm:spPr/>
      <dgm:t>
        <a:bodyPr/>
        <a:lstStyle/>
        <a:p>
          <a:r>
            <a:rPr lang="pt-PT" b="0" i="0" dirty="0"/>
            <a:t>Eficiência</a:t>
          </a:r>
          <a:endParaRPr lang="pt-BR" dirty="0"/>
        </a:p>
      </dgm:t>
    </dgm:pt>
    <dgm:pt modelId="{4D76EC1F-8139-47AA-99FE-0D452E3642DC}" type="parTrans" cxnId="{E4841634-1771-4304-9645-AD431D8B32C8}">
      <dgm:prSet/>
      <dgm:spPr/>
      <dgm:t>
        <a:bodyPr/>
        <a:lstStyle/>
        <a:p>
          <a:endParaRPr lang="pt-BR"/>
        </a:p>
      </dgm:t>
    </dgm:pt>
    <dgm:pt modelId="{24BE3155-AFEE-430D-85CE-FBDB487B8871}" type="sibTrans" cxnId="{E4841634-1771-4304-9645-AD431D8B32C8}">
      <dgm:prSet/>
      <dgm:spPr/>
      <dgm:t>
        <a:bodyPr/>
        <a:lstStyle/>
        <a:p>
          <a:endParaRPr lang="pt-BR"/>
        </a:p>
      </dgm:t>
    </dgm:pt>
    <dgm:pt modelId="{CD597390-8B54-41FC-A865-377F3314928E}">
      <dgm:prSet phldrT="[Texto]"/>
      <dgm:spPr/>
      <dgm:t>
        <a:bodyPr/>
        <a:lstStyle/>
        <a:p>
          <a:r>
            <a:rPr lang="pt-BR" dirty="0"/>
            <a:t>Aderência planejamento - orçamento</a:t>
          </a:r>
        </a:p>
      </dgm:t>
    </dgm:pt>
    <dgm:pt modelId="{2A3264EE-0B1F-4FF9-89B1-F2947890BA9E}" type="parTrans" cxnId="{86704B4A-989B-4475-A051-7DC99AD92163}">
      <dgm:prSet/>
      <dgm:spPr/>
      <dgm:t>
        <a:bodyPr/>
        <a:lstStyle/>
        <a:p>
          <a:endParaRPr lang="pt-BR"/>
        </a:p>
      </dgm:t>
    </dgm:pt>
    <dgm:pt modelId="{5A5D9686-8D8E-4271-B7DC-128313AAE3EA}" type="sibTrans" cxnId="{86704B4A-989B-4475-A051-7DC99AD92163}">
      <dgm:prSet/>
      <dgm:spPr/>
      <dgm:t>
        <a:bodyPr/>
        <a:lstStyle/>
        <a:p>
          <a:endParaRPr lang="pt-BR"/>
        </a:p>
      </dgm:t>
    </dgm:pt>
    <dgm:pt modelId="{19FD11ED-7FD9-4897-9AA7-138670888842}">
      <dgm:prSet phldrT="[Texto]"/>
      <dgm:spPr/>
      <dgm:t>
        <a:bodyPr/>
        <a:lstStyle/>
        <a:p>
          <a:r>
            <a:rPr lang="pt-BR" dirty="0"/>
            <a:t>Governo Eletrônico</a:t>
          </a:r>
        </a:p>
      </dgm:t>
    </dgm:pt>
    <dgm:pt modelId="{B89D214D-54CF-460E-ABA1-58EC9D5A47B6}" type="parTrans" cxnId="{ED9155AD-E561-42B3-82AC-7951D52FC090}">
      <dgm:prSet/>
      <dgm:spPr/>
      <dgm:t>
        <a:bodyPr/>
        <a:lstStyle/>
        <a:p>
          <a:endParaRPr lang="pt-BR"/>
        </a:p>
      </dgm:t>
    </dgm:pt>
    <dgm:pt modelId="{AE317642-CCE4-41E8-A301-E3825E9A138E}" type="sibTrans" cxnId="{ED9155AD-E561-42B3-82AC-7951D52FC090}">
      <dgm:prSet/>
      <dgm:spPr/>
      <dgm:t>
        <a:bodyPr/>
        <a:lstStyle/>
        <a:p>
          <a:endParaRPr lang="pt-BR"/>
        </a:p>
      </dgm:t>
    </dgm:pt>
    <dgm:pt modelId="{54D5C588-6D3D-43E6-AC3A-668CEEEB4CBD}">
      <dgm:prSet/>
      <dgm:spPr>
        <a:solidFill>
          <a:srgbClr val="2A9FBC"/>
        </a:solidFill>
      </dgm:spPr>
      <dgm:t>
        <a:bodyPr/>
        <a:lstStyle/>
        <a:p>
          <a:r>
            <a:rPr lang="pt-BR" dirty="0">
              <a:solidFill>
                <a:schemeClr val="bg1"/>
              </a:solidFill>
            </a:rPr>
            <a:t>Efetividade</a:t>
          </a:r>
        </a:p>
      </dgm:t>
    </dgm:pt>
    <dgm:pt modelId="{D4975285-5DBF-4456-BC7E-FB4B3B90193B}" type="parTrans" cxnId="{E3642AB9-08A1-48D1-990B-C618817466D3}">
      <dgm:prSet/>
      <dgm:spPr/>
      <dgm:t>
        <a:bodyPr/>
        <a:lstStyle/>
        <a:p>
          <a:endParaRPr lang="pt-BR"/>
        </a:p>
      </dgm:t>
    </dgm:pt>
    <dgm:pt modelId="{5F08EA10-8E8E-4C65-97E9-B1667C646D9C}" type="sibTrans" cxnId="{E3642AB9-08A1-48D1-990B-C618817466D3}">
      <dgm:prSet/>
      <dgm:spPr/>
      <dgm:t>
        <a:bodyPr/>
        <a:lstStyle/>
        <a:p>
          <a:endParaRPr lang="pt-BR"/>
        </a:p>
      </dgm:t>
    </dgm:pt>
    <dgm:pt modelId="{60C9F13C-0147-4929-99CB-6120D6B1F35C}">
      <dgm:prSet/>
      <dgm:spPr>
        <a:solidFill>
          <a:srgbClr val="005476"/>
        </a:solidFill>
      </dgm:spPr>
      <dgm:t>
        <a:bodyPr/>
        <a:lstStyle/>
        <a:p>
          <a:r>
            <a:rPr lang="pt-BR" dirty="0"/>
            <a:t>Transparência / </a:t>
          </a:r>
          <a:r>
            <a:rPr lang="pt-BR" dirty="0" err="1"/>
            <a:t>Accountability</a:t>
          </a:r>
          <a:endParaRPr lang="pt-BR" dirty="0"/>
        </a:p>
      </dgm:t>
    </dgm:pt>
    <dgm:pt modelId="{8EDE91ED-D380-4EEB-BD29-FFFB2C8EA064}" type="parTrans" cxnId="{D89E7F76-2FD9-4031-8E86-8B0F07C139CF}">
      <dgm:prSet/>
      <dgm:spPr/>
      <dgm:t>
        <a:bodyPr/>
        <a:lstStyle/>
        <a:p>
          <a:endParaRPr lang="pt-BR"/>
        </a:p>
      </dgm:t>
    </dgm:pt>
    <dgm:pt modelId="{D7529760-F681-4A55-9CD9-D9E52CA9EA7A}" type="sibTrans" cxnId="{D89E7F76-2FD9-4031-8E86-8B0F07C139CF}">
      <dgm:prSet/>
      <dgm:spPr/>
      <dgm:t>
        <a:bodyPr/>
        <a:lstStyle/>
        <a:p>
          <a:endParaRPr lang="pt-BR"/>
        </a:p>
      </dgm:t>
    </dgm:pt>
    <dgm:pt modelId="{F0C4E26D-C47C-44E6-9683-9A3910027D7F}">
      <dgm:prSet/>
      <dgm:spPr/>
      <dgm:t>
        <a:bodyPr/>
        <a:lstStyle/>
        <a:p>
          <a:r>
            <a:rPr lang="pt-PT" b="0" i="0" dirty="0"/>
            <a:t>Redefinição e fortalecimento das carreiras estratégicas</a:t>
          </a:r>
          <a:endParaRPr lang="pt-PT" dirty="0"/>
        </a:p>
      </dgm:t>
    </dgm:pt>
    <dgm:pt modelId="{6A9A6539-8270-4EED-A103-BFFD6D29314B}" type="parTrans" cxnId="{30AE1B24-EA32-4F60-90B6-51662524DB43}">
      <dgm:prSet/>
      <dgm:spPr/>
      <dgm:t>
        <a:bodyPr/>
        <a:lstStyle/>
        <a:p>
          <a:endParaRPr lang="pt-BR"/>
        </a:p>
      </dgm:t>
    </dgm:pt>
    <dgm:pt modelId="{9F114C0C-653F-4147-974B-DDA00C63E895}" type="sibTrans" cxnId="{30AE1B24-EA32-4F60-90B6-51662524DB43}">
      <dgm:prSet/>
      <dgm:spPr/>
      <dgm:t>
        <a:bodyPr/>
        <a:lstStyle/>
        <a:p>
          <a:endParaRPr lang="pt-BR"/>
        </a:p>
      </dgm:t>
    </dgm:pt>
    <dgm:pt modelId="{45682F03-C851-488A-BCB9-4655B9196FE3}">
      <dgm:prSet/>
      <dgm:spPr/>
      <dgm:t>
        <a:bodyPr/>
        <a:lstStyle/>
        <a:p>
          <a:r>
            <a:rPr lang="pt-PT" b="0" i="0" dirty="0"/>
            <a:t>Aumento do investimento em capacitação</a:t>
          </a:r>
          <a:endParaRPr lang="pt-PT" dirty="0"/>
        </a:p>
      </dgm:t>
    </dgm:pt>
    <dgm:pt modelId="{00292CEB-449B-49CF-9069-BC329E401A1E}" type="parTrans" cxnId="{1D0FAF75-EAAE-4F06-B935-0F884FF1A421}">
      <dgm:prSet/>
      <dgm:spPr/>
      <dgm:t>
        <a:bodyPr/>
        <a:lstStyle/>
        <a:p>
          <a:endParaRPr lang="pt-BR"/>
        </a:p>
      </dgm:t>
    </dgm:pt>
    <dgm:pt modelId="{EBCDFC18-9E05-4040-B0CC-C24093C8AF0F}" type="sibTrans" cxnId="{1D0FAF75-EAAE-4F06-B935-0F884FF1A421}">
      <dgm:prSet/>
      <dgm:spPr/>
      <dgm:t>
        <a:bodyPr/>
        <a:lstStyle/>
        <a:p>
          <a:endParaRPr lang="pt-BR"/>
        </a:p>
      </dgm:t>
    </dgm:pt>
    <dgm:pt modelId="{F3C79866-07F3-4B29-84CE-A1293540F550}">
      <dgm:prSet/>
      <dgm:spPr/>
      <dgm:t>
        <a:bodyPr/>
        <a:lstStyle/>
        <a:p>
          <a:r>
            <a:rPr lang="pt-PT" b="0" i="0" dirty="0"/>
            <a:t>Novo relacionamento entre o Estado e os sindicatos</a:t>
          </a:r>
          <a:endParaRPr lang="pt-PT" dirty="0"/>
        </a:p>
      </dgm:t>
    </dgm:pt>
    <dgm:pt modelId="{300932FF-C3C8-4383-A9AE-AF176692F8DF}" type="parTrans" cxnId="{757F568E-EEAA-4057-8E7A-98A9302A577D}">
      <dgm:prSet/>
      <dgm:spPr/>
      <dgm:t>
        <a:bodyPr/>
        <a:lstStyle/>
        <a:p>
          <a:endParaRPr lang="pt-BR"/>
        </a:p>
      </dgm:t>
    </dgm:pt>
    <dgm:pt modelId="{9D361652-D0B0-4693-97B8-E6BE325FB73D}" type="sibTrans" cxnId="{757F568E-EEAA-4057-8E7A-98A9302A577D}">
      <dgm:prSet/>
      <dgm:spPr/>
      <dgm:t>
        <a:bodyPr/>
        <a:lstStyle/>
        <a:p>
          <a:endParaRPr lang="pt-BR"/>
        </a:p>
      </dgm:t>
    </dgm:pt>
    <dgm:pt modelId="{35EB4407-B057-420F-8461-3AD1456FD433}">
      <dgm:prSet/>
      <dgm:spPr/>
      <dgm:t>
        <a:bodyPr/>
        <a:lstStyle/>
        <a:p>
          <a:r>
            <a:rPr lang="pt-BR" dirty="0"/>
            <a:t>Novas Formas de Contratação</a:t>
          </a:r>
        </a:p>
      </dgm:t>
    </dgm:pt>
    <dgm:pt modelId="{D0A1C985-B48D-4004-B920-1E21DB4D05FE}" type="parTrans" cxnId="{BAE38477-4041-4491-B263-728EEB4C727C}">
      <dgm:prSet/>
      <dgm:spPr/>
      <dgm:t>
        <a:bodyPr/>
        <a:lstStyle/>
        <a:p>
          <a:endParaRPr lang="pt-BR"/>
        </a:p>
      </dgm:t>
    </dgm:pt>
    <dgm:pt modelId="{9690FEC1-B950-46A6-9A14-11CE39310731}" type="sibTrans" cxnId="{BAE38477-4041-4491-B263-728EEB4C727C}">
      <dgm:prSet/>
      <dgm:spPr/>
      <dgm:t>
        <a:bodyPr/>
        <a:lstStyle/>
        <a:p>
          <a:endParaRPr lang="pt-BR"/>
        </a:p>
      </dgm:t>
    </dgm:pt>
    <dgm:pt modelId="{72BFF5B5-7261-481C-A48B-3AA3EBD1D7E0}">
      <dgm:prSet/>
      <dgm:spPr/>
      <dgm:t>
        <a:bodyPr/>
        <a:lstStyle/>
        <a:p>
          <a:r>
            <a:rPr lang="pt-BR" dirty="0"/>
            <a:t>Desburocratização</a:t>
          </a:r>
        </a:p>
      </dgm:t>
    </dgm:pt>
    <dgm:pt modelId="{59BFCA14-557D-491E-B343-A8EDD9BF338B}" type="parTrans" cxnId="{4F62A42F-AD77-4062-8D2A-64B1CBEA181A}">
      <dgm:prSet/>
      <dgm:spPr/>
      <dgm:t>
        <a:bodyPr/>
        <a:lstStyle/>
        <a:p>
          <a:endParaRPr lang="pt-BR"/>
        </a:p>
      </dgm:t>
    </dgm:pt>
    <dgm:pt modelId="{B564F016-6DB2-4DB0-A01B-3F2A54CCC78D}" type="sibTrans" cxnId="{4F62A42F-AD77-4062-8D2A-64B1CBEA181A}">
      <dgm:prSet/>
      <dgm:spPr/>
      <dgm:t>
        <a:bodyPr/>
        <a:lstStyle/>
        <a:p>
          <a:endParaRPr lang="pt-BR"/>
        </a:p>
      </dgm:t>
    </dgm:pt>
    <dgm:pt modelId="{7D89FBD8-2C39-494D-BF51-497AEC295EDA}">
      <dgm:prSet/>
      <dgm:spPr/>
      <dgm:t>
        <a:bodyPr/>
        <a:lstStyle/>
        <a:p>
          <a:r>
            <a:rPr lang="pt-BR" dirty="0"/>
            <a:t>Indicadores e Metas</a:t>
          </a:r>
        </a:p>
      </dgm:t>
    </dgm:pt>
    <dgm:pt modelId="{2BC805FC-E9CE-4FB2-8A97-4D5646A7116D}" type="parTrans" cxnId="{69D94C87-750D-4900-BE2B-BB80F0EE8108}">
      <dgm:prSet/>
      <dgm:spPr/>
      <dgm:t>
        <a:bodyPr/>
        <a:lstStyle/>
        <a:p>
          <a:endParaRPr lang="pt-BR"/>
        </a:p>
      </dgm:t>
    </dgm:pt>
    <dgm:pt modelId="{0DD386F3-0819-438F-AD07-B56A8C9E3D48}" type="sibTrans" cxnId="{69D94C87-750D-4900-BE2B-BB80F0EE8108}">
      <dgm:prSet/>
      <dgm:spPr/>
      <dgm:t>
        <a:bodyPr/>
        <a:lstStyle/>
        <a:p>
          <a:endParaRPr lang="pt-BR"/>
        </a:p>
      </dgm:t>
    </dgm:pt>
    <dgm:pt modelId="{281B0196-34E3-477B-898E-B092B2341275}">
      <dgm:prSet/>
      <dgm:spPr/>
      <dgm:t>
        <a:bodyPr/>
        <a:lstStyle/>
        <a:p>
          <a:r>
            <a:rPr lang="pt-BR" dirty="0"/>
            <a:t>Gestão por Resultados</a:t>
          </a:r>
        </a:p>
      </dgm:t>
    </dgm:pt>
    <dgm:pt modelId="{B63DD348-A89F-469B-A8A7-9E9F9463B5DB}" type="parTrans" cxnId="{6A95189D-5147-4082-B6DF-7354EF049391}">
      <dgm:prSet/>
      <dgm:spPr/>
      <dgm:t>
        <a:bodyPr/>
        <a:lstStyle/>
        <a:p>
          <a:endParaRPr lang="pt-BR"/>
        </a:p>
      </dgm:t>
    </dgm:pt>
    <dgm:pt modelId="{72E83716-5997-43DD-BF23-256F9E547392}" type="sibTrans" cxnId="{6A95189D-5147-4082-B6DF-7354EF049391}">
      <dgm:prSet/>
      <dgm:spPr/>
      <dgm:t>
        <a:bodyPr/>
        <a:lstStyle/>
        <a:p>
          <a:endParaRPr lang="pt-BR"/>
        </a:p>
      </dgm:t>
    </dgm:pt>
    <dgm:pt modelId="{94ADCE5D-41AE-4498-BE54-7AE4C438043B}">
      <dgm:prSet/>
      <dgm:spPr/>
      <dgm:t>
        <a:bodyPr/>
        <a:lstStyle/>
        <a:p>
          <a:r>
            <a:rPr lang="pt-BR" dirty="0"/>
            <a:t>Governo em Rede</a:t>
          </a:r>
        </a:p>
      </dgm:t>
    </dgm:pt>
    <dgm:pt modelId="{B219E219-B2AC-4A51-8D5A-696FFDB07E5B}" type="parTrans" cxnId="{1FDC0D8C-9E66-4F42-8631-8364E61F5F0E}">
      <dgm:prSet/>
      <dgm:spPr/>
      <dgm:t>
        <a:bodyPr/>
        <a:lstStyle/>
        <a:p>
          <a:endParaRPr lang="pt-BR"/>
        </a:p>
      </dgm:t>
    </dgm:pt>
    <dgm:pt modelId="{74B60EBA-BFE3-4C4F-8284-4BD3B918A213}" type="sibTrans" cxnId="{1FDC0D8C-9E66-4F42-8631-8364E61F5F0E}">
      <dgm:prSet/>
      <dgm:spPr/>
      <dgm:t>
        <a:bodyPr/>
        <a:lstStyle/>
        <a:p>
          <a:endParaRPr lang="pt-BR"/>
        </a:p>
      </dgm:t>
    </dgm:pt>
    <dgm:pt modelId="{D951E2EA-ACA3-4ABE-ACD1-E842035D23F3}">
      <dgm:prSet/>
      <dgm:spPr/>
      <dgm:t>
        <a:bodyPr/>
        <a:lstStyle/>
        <a:p>
          <a:r>
            <a:rPr lang="pt-BR" dirty="0"/>
            <a:t>Informações</a:t>
          </a:r>
        </a:p>
      </dgm:t>
    </dgm:pt>
    <dgm:pt modelId="{65AB94BD-720F-445A-AFF3-F455955A0782}" type="parTrans" cxnId="{A82FC0DB-8E6E-4F26-8623-C976634E2169}">
      <dgm:prSet/>
      <dgm:spPr/>
      <dgm:t>
        <a:bodyPr/>
        <a:lstStyle/>
        <a:p>
          <a:endParaRPr lang="pt-BR"/>
        </a:p>
      </dgm:t>
    </dgm:pt>
    <dgm:pt modelId="{4D3B7A15-ADF1-4D76-89F5-0630CCD32CEA}" type="sibTrans" cxnId="{A82FC0DB-8E6E-4F26-8623-C976634E2169}">
      <dgm:prSet/>
      <dgm:spPr/>
      <dgm:t>
        <a:bodyPr/>
        <a:lstStyle/>
        <a:p>
          <a:endParaRPr lang="pt-BR"/>
        </a:p>
      </dgm:t>
    </dgm:pt>
    <dgm:pt modelId="{B8EBDE55-2E69-44FC-A4E6-AF8AD58A30FD}">
      <dgm:prSet/>
      <dgm:spPr/>
      <dgm:t>
        <a:bodyPr/>
        <a:lstStyle/>
        <a:p>
          <a:r>
            <a:rPr lang="pt-BR" dirty="0"/>
            <a:t>Participação</a:t>
          </a:r>
        </a:p>
      </dgm:t>
    </dgm:pt>
    <dgm:pt modelId="{1C877FB2-AED9-402B-A0A6-349DA8B42B03}" type="parTrans" cxnId="{56D3C11F-6E4F-4917-9862-9257F9C8D068}">
      <dgm:prSet/>
      <dgm:spPr/>
      <dgm:t>
        <a:bodyPr/>
        <a:lstStyle/>
        <a:p>
          <a:endParaRPr lang="pt-BR"/>
        </a:p>
      </dgm:t>
    </dgm:pt>
    <dgm:pt modelId="{E8DED1EF-DC50-4AE2-AC5F-891A03DC00DE}" type="sibTrans" cxnId="{56D3C11F-6E4F-4917-9862-9257F9C8D068}">
      <dgm:prSet/>
      <dgm:spPr/>
      <dgm:t>
        <a:bodyPr/>
        <a:lstStyle/>
        <a:p>
          <a:endParaRPr lang="pt-BR"/>
        </a:p>
      </dgm:t>
    </dgm:pt>
    <dgm:pt modelId="{AC16EAE0-8B1D-477F-9C7B-486BBE0C48E6}" type="pres">
      <dgm:prSet presAssocID="{DF16E092-4659-4ADA-B90D-0FE2D25C7777}" presName="diagram" presStyleCnt="0">
        <dgm:presLayoutVars>
          <dgm:chPref val="1"/>
          <dgm:dir/>
          <dgm:animOne val="branch"/>
          <dgm:animLvl val="lvl"/>
          <dgm:resizeHandles/>
        </dgm:presLayoutVars>
      </dgm:prSet>
      <dgm:spPr/>
    </dgm:pt>
    <dgm:pt modelId="{EB3BC8F6-55C4-4DC2-8368-16070513085B}" type="pres">
      <dgm:prSet presAssocID="{A1A8760E-3BD8-44AF-954D-CCEF06F40D41}" presName="root" presStyleCnt="0"/>
      <dgm:spPr/>
    </dgm:pt>
    <dgm:pt modelId="{DBC03896-0331-4B9F-9B8A-BF82949916C2}" type="pres">
      <dgm:prSet presAssocID="{A1A8760E-3BD8-44AF-954D-CCEF06F40D41}" presName="rootComposite" presStyleCnt="0"/>
      <dgm:spPr/>
    </dgm:pt>
    <dgm:pt modelId="{5C2A0163-F641-4CA5-B009-C78FE8D7D742}" type="pres">
      <dgm:prSet presAssocID="{A1A8760E-3BD8-44AF-954D-CCEF06F40D41}" presName="rootText" presStyleLbl="node1" presStyleIdx="0" presStyleCnt="4"/>
      <dgm:spPr/>
    </dgm:pt>
    <dgm:pt modelId="{FA19584D-6018-4703-B8B0-3AD7D5586D52}" type="pres">
      <dgm:prSet presAssocID="{A1A8760E-3BD8-44AF-954D-CCEF06F40D41}" presName="rootConnector" presStyleLbl="node1" presStyleIdx="0" presStyleCnt="4"/>
      <dgm:spPr/>
    </dgm:pt>
    <dgm:pt modelId="{A4A409A3-4F83-485D-96F9-E4CBC19582C8}" type="pres">
      <dgm:prSet presAssocID="{A1A8760E-3BD8-44AF-954D-CCEF06F40D41}" presName="childShape" presStyleCnt="0"/>
      <dgm:spPr/>
    </dgm:pt>
    <dgm:pt modelId="{2D47D6B4-D6FF-4821-B9AB-27D61EBFA16D}" type="pres">
      <dgm:prSet presAssocID="{D1B0D01C-91BD-4DEB-92BF-270610E7B266}" presName="Name13" presStyleLbl="parChTrans1D2" presStyleIdx="0" presStyleCnt="14"/>
      <dgm:spPr/>
    </dgm:pt>
    <dgm:pt modelId="{31AA6E8B-4E1D-42B3-80D2-9ADC20D2A556}" type="pres">
      <dgm:prSet presAssocID="{3B5D499A-6F46-4828-A2DD-49D3F20974D1}" presName="childText" presStyleLbl="bgAcc1" presStyleIdx="0" presStyleCnt="14">
        <dgm:presLayoutVars>
          <dgm:bulletEnabled val="1"/>
        </dgm:presLayoutVars>
      </dgm:prSet>
      <dgm:spPr/>
    </dgm:pt>
    <dgm:pt modelId="{0EC39D83-1ED3-462B-BF21-1D3DD3D6991C}" type="pres">
      <dgm:prSet presAssocID="{7DA4240E-AF04-4365-9371-A71A065F92FF}" presName="Name13" presStyleLbl="parChTrans1D2" presStyleIdx="1" presStyleCnt="14"/>
      <dgm:spPr/>
    </dgm:pt>
    <dgm:pt modelId="{A010D2AA-52D1-4004-B1E8-4D50CC623B01}" type="pres">
      <dgm:prSet presAssocID="{78C4AF38-A3F3-444A-8F8F-467E78F30865}" presName="childText" presStyleLbl="bgAcc1" presStyleIdx="1" presStyleCnt="14">
        <dgm:presLayoutVars>
          <dgm:bulletEnabled val="1"/>
        </dgm:presLayoutVars>
      </dgm:prSet>
      <dgm:spPr/>
    </dgm:pt>
    <dgm:pt modelId="{1B9A634D-51A7-4DA9-8EA1-A47D30CEA677}" type="pres">
      <dgm:prSet presAssocID="{300932FF-C3C8-4383-A9AE-AF176692F8DF}" presName="Name13" presStyleLbl="parChTrans1D2" presStyleIdx="2" presStyleCnt="14"/>
      <dgm:spPr/>
    </dgm:pt>
    <dgm:pt modelId="{5C866633-FD15-4E0E-9E5D-1D6CA4B9E261}" type="pres">
      <dgm:prSet presAssocID="{F3C79866-07F3-4B29-84CE-A1293540F550}" presName="childText" presStyleLbl="bgAcc1" presStyleIdx="2" presStyleCnt="14">
        <dgm:presLayoutVars>
          <dgm:bulletEnabled val="1"/>
        </dgm:presLayoutVars>
      </dgm:prSet>
      <dgm:spPr/>
    </dgm:pt>
    <dgm:pt modelId="{094D346C-0D43-4A33-8317-2C10D31C6A54}" type="pres">
      <dgm:prSet presAssocID="{00292CEB-449B-49CF-9069-BC329E401A1E}" presName="Name13" presStyleLbl="parChTrans1D2" presStyleIdx="3" presStyleCnt="14"/>
      <dgm:spPr/>
    </dgm:pt>
    <dgm:pt modelId="{0CE365BE-200E-47D0-96D8-B6979D9F9F43}" type="pres">
      <dgm:prSet presAssocID="{45682F03-C851-488A-BCB9-4655B9196FE3}" presName="childText" presStyleLbl="bgAcc1" presStyleIdx="3" presStyleCnt="14">
        <dgm:presLayoutVars>
          <dgm:bulletEnabled val="1"/>
        </dgm:presLayoutVars>
      </dgm:prSet>
      <dgm:spPr/>
    </dgm:pt>
    <dgm:pt modelId="{4396973E-B3A7-4687-956B-81DC6C589D97}" type="pres">
      <dgm:prSet presAssocID="{6A9A6539-8270-4EED-A103-BFFD6D29314B}" presName="Name13" presStyleLbl="parChTrans1D2" presStyleIdx="4" presStyleCnt="14"/>
      <dgm:spPr/>
    </dgm:pt>
    <dgm:pt modelId="{C6B009E8-AB66-4702-9D8D-407EBC8CAC87}" type="pres">
      <dgm:prSet presAssocID="{F0C4E26D-C47C-44E6-9683-9A3910027D7F}" presName="childText" presStyleLbl="bgAcc1" presStyleIdx="4" presStyleCnt="14">
        <dgm:presLayoutVars>
          <dgm:bulletEnabled val="1"/>
        </dgm:presLayoutVars>
      </dgm:prSet>
      <dgm:spPr/>
    </dgm:pt>
    <dgm:pt modelId="{D9065BE6-2EFD-4836-B3B9-41476F7D260F}" type="pres">
      <dgm:prSet presAssocID="{F00478F3-70D6-4C50-9AE9-10C9D93C3740}" presName="root" presStyleCnt="0"/>
      <dgm:spPr/>
    </dgm:pt>
    <dgm:pt modelId="{EAD45C2A-D9CC-4B0A-B9A9-193FBA114E41}" type="pres">
      <dgm:prSet presAssocID="{F00478F3-70D6-4C50-9AE9-10C9D93C3740}" presName="rootComposite" presStyleCnt="0"/>
      <dgm:spPr/>
    </dgm:pt>
    <dgm:pt modelId="{96242FBC-4AE3-4DDB-975C-D4D249B111C2}" type="pres">
      <dgm:prSet presAssocID="{F00478F3-70D6-4C50-9AE9-10C9D93C3740}" presName="rootText" presStyleLbl="node1" presStyleIdx="1" presStyleCnt="4"/>
      <dgm:spPr/>
    </dgm:pt>
    <dgm:pt modelId="{19297B94-CAE7-4267-9637-219F67E94CCB}" type="pres">
      <dgm:prSet presAssocID="{F00478F3-70D6-4C50-9AE9-10C9D93C3740}" presName="rootConnector" presStyleLbl="node1" presStyleIdx="1" presStyleCnt="4"/>
      <dgm:spPr/>
    </dgm:pt>
    <dgm:pt modelId="{6BA57263-625F-4C92-85F2-EFB9C6E36AA0}" type="pres">
      <dgm:prSet presAssocID="{F00478F3-70D6-4C50-9AE9-10C9D93C3740}" presName="childShape" presStyleCnt="0"/>
      <dgm:spPr/>
    </dgm:pt>
    <dgm:pt modelId="{4212F3BE-9479-41D5-A1F3-0A3C610D2181}" type="pres">
      <dgm:prSet presAssocID="{2A3264EE-0B1F-4FF9-89B1-F2947890BA9E}" presName="Name13" presStyleLbl="parChTrans1D2" presStyleIdx="5" presStyleCnt="14"/>
      <dgm:spPr/>
    </dgm:pt>
    <dgm:pt modelId="{442C9953-E3EC-42DE-B3E2-AA63E37D26BB}" type="pres">
      <dgm:prSet presAssocID="{CD597390-8B54-41FC-A865-377F3314928E}" presName="childText" presStyleLbl="bgAcc1" presStyleIdx="5" presStyleCnt="14">
        <dgm:presLayoutVars>
          <dgm:bulletEnabled val="1"/>
        </dgm:presLayoutVars>
      </dgm:prSet>
      <dgm:spPr/>
    </dgm:pt>
    <dgm:pt modelId="{96669B35-0E5E-4F6D-94C3-9BD51475E5E8}" type="pres">
      <dgm:prSet presAssocID="{B89D214D-54CF-460E-ABA1-58EC9D5A47B6}" presName="Name13" presStyleLbl="parChTrans1D2" presStyleIdx="6" presStyleCnt="14"/>
      <dgm:spPr/>
    </dgm:pt>
    <dgm:pt modelId="{9329EE67-05C9-4217-B34D-35184CBB39B6}" type="pres">
      <dgm:prSet presAssocID="{19FD11ED-7FD9-4897-9AA7-138670888842}" presName="childText" presStyleLbl="bgAcc1" presStyleIdx="6" presStyleCnt="14">
        <dgm:presLayoutVars>
          <dgm:bulletEnabled val="1"/>
        </dgm:presLayoutVars>
      </dgm:prSet>
      <dgm:spPr/>
    </dgm:pt>
    <dgm:pt modelId="{68DF0CE1-952B-484C-A3EE-DB3D8B8F85B6}" type="pres">
      <dgm:prSet presAssocID="{D0A1C985-B48D-4004-B920-1E21DB4D05FE}" presName="Name13" presStyleLbl="parChTrans1D2" presStyleIdx="7" presStyleCnt="14"/>
      <dgm:spPr/>
    </dgm:pt>
    <dgm:pt modelId="{540B1257-B22D-43A9-87BC-AD2326F411A2}" type="pres">
      <dgm:prSet presAssocID="{35EB4407-B057-420F-8461-3AD1456FD433}" presName="childText" presStyleLbl="bgAcc1" presStyleIdx="7" presStyleCnt="14">
        <dgm:presLayoutVars>
          <dgm:bulletEnabled val="1"/>
        </dgm:presLayoutVars>
      </dgm:prSet>
      <dgm:spPr/>
    </dgm:pt>
    <dgm:pt modelId="{6BF065BD-EAFF-45E9-97AE-EA9C059B59A2}" type="pres">
      <dgm:prSet presAssocID="{59BFCA14-557D-491E-B343-A8EDD9BF338B}" presName="Name13" presStyleLbl="parChTrans1D2" presStyleIdx="8" presStyleCnt="14"/>
      <dgm:spPr/>
    </dgm:pt>
    <dgm:pt modelId="{B97C29A3-732D-4DEF-A8B5-ABF12F94CD03}" type="pres">
      <dgm:prSet presAssocID="{72BFF5B5-7261-481C-A48B-3AA3EBD1D7E0}" presName="childText" presStyleLbl="bgAcc1" presStyleIdx="8" presStyleCnt="14">
        <dgm:presLayoutVars>
          <dgm:bulletEnabled val="1"/>
        </dgm:presLayoutVars>
      </dgm:prSet>
      <dgm:spPr/>
    </dgm:pt>
    <dgm:pt modelId="{3DAE7303-F011-4BB8-9B05-AD8F38AE438D}" type="pres">
      <dgm:prSet presAssocID="{54D5C588-6D3D-43E6-AC3A-668CEEEB4CBD}" presName="root" presStyleCnt="0"/>
      <dgm:spPr/>
    </dgm:pt>
    <dgm:pt modelId="{A76D35F7-19B1-48A0-ACBE-26ABBDBF5F2F}" type="pres">
      <dgm:prSet presAssocID="{54D5C588-6D3D-43E6-AC3A-668CEEEB4CBD}" presName="rootComposite" presStyleCnt="0"/>
      <dgm:spPr/>
    </dgm:pt>
    <dgm:pt modelId="{E842CCCB-818F-44F7-9738-E2E85CBFC45C}" type="pres">
      <dgm:prSet presAssocID="{54D5C588-6D3D-43E6-AC3A-668CEEEB4CBD}" presName="rootText" presStyleLbl="node1" presStyleIdx="2" presStyleCnt="4"/>
      <dgm:spPr/>
    </dgm:pt>
    <dgm:pt modelId="{5B7310D4-EFF0-4E55-AB87-FA98B06A1C79}" type="pres">
      <dgm:prSet presAssocID="{54D5C588-6D3D-43E6-AC3A-668CEEEB4CBD}" presName="rootConnector" presStyleLbl="node1" presStyleIdx="2" presStyleCnt="4"/>
      <dgm:spPr/>
    </dgm:pt>
    <dgm:pt modelId="{B21CD52D-1800-478C-9A48-D860484F71E6}" type="pres">
      <dgm:prSet presAssocID="{54D5C588-6D3D-43E6-AC3A-668CEEEB4CBD}" presName="childShape" presStyleCnt="0"/>
      <dgm:spPr/>
    </dgm:pt>
    <dgm:pt modelId="{451A6BB0-2994-4328-8A2E-788F04124AD6}" type="pres">
      <dgm:prSet presAssocID="{2BC805FC-E9CE-4FB2-8A97-4D5646A7116D}" presName="Name13" presStyleLbl="parChTrans1D2" presStyleIdx="9" presStyleCnt="14"/>
      <dgm:spPr/>
    </dgm:pt>
    <dgm:pt modelId="{D3B9A0A7-9E5F-42DA-9578-EF62FD445AC2}" type="pres">
      <dgm:prSet presAssocID="{7D89FBD8-2C39-494D-BF51-497AEC295EDA}" presName="childText" presStyleLbl="bgAcc1" presStyleIdx="9" presStyleCnt="14">
        <dgm:presLayoutVars>
          <dgm:bulletEnabled val="1"/>
        </dgm:presLayoutVars>
      </dgm:prSet>
      <dgm:spPr/>
    </dgm:pt>
    <dgm:pt modelId="{993E8244-B9DF-4B84-853C-BEAFDFEE0CB8}" type="pres">
      <dgm:prSet presAssocID="{B63DD348-A89F-469B-A8A7-9E9F9463B5DB}" presName="Name13" presStyleLbl="parChTrans1D2" presStyleIdx="10" presStyleCnt="14"/>
      <dgm:spPr/>
    </dgm:pt>
    <dgm:pt modelId="{415EB1E0-246B-481E-9409-765EC72688C2}" type="pres">
      <dgm:prSet presAssocID="{281B0196-34E3-477B-898E-B092B2341275}" presName="childText" presStyleLbl="bgAcc1" presStyleIdx="10" presStyleCnt="14">
        <dgm:presLayoutVars>
          <dgm:bulletEnabled val="1"/>
        </dgm:presLayoutVars>
      </dgm:prSet>
      <dgm:spPr/>
    </dgm:pt>
    <dgm:pt modelId="{AE592C31-5CCE-4BE4-8789-20FDE7AEE4AA}" type="pres">
      <dgm:prSet presAssocID="{B219E219-B2AC-4A51-8D5A-696FFDB07E5B}" presName="Name13" presStyleLbl="parChTrans1D2" presStyleIdx="11" presStyleCnt="14"/>
      <dgm:spPr/>
    </dgm:pt>
    <dgm:pt modelId="{A9296A29-26DD-41D2-B4BE-E13055E48781}" type="pres">
      <dgm:prSet presAssocID="{94ADCE5D-41AE-4498-BE54-7AE4C438043B}" presName="childText" presStyleLbl="bgAcc1" presStyleIdx="11" presStyleCnt="14">
        <dgm:presLayoutVars>
          <dgm:bulletEnabled val="1"/>
        </dgm:presLayoutVars>
      </dgm:prSet>
      <dgm:spPr/>
    </dgm:pt>
    <dgm:pt modelId="{C1048792-48F8-4A44-A5FB-2293A950FFD2}" type="pres">
      <dgm:prSet presAssocID="{60C9F13C-0147-4929-99CB-6120D6B1F35C}" presName="root" presStyleCnt="0"/>
      <dgm:spPr/>
    </dgm:pt>
    <dgm:pt modelId="{966BABDD-44A3-480D-811B-4D6BCB6C2269}" type="pres">
      <dgm:prSet presAssocID="{60C9F13C-0147-4929-99CB-6120D6B1F35C}" presName="rootComposite" presStyleCnt="0"/>
      <dgm:spPr/>
    </dgm:pt>
    <dgm:pt modelId="{95F1A376-EEF0-4259-92C9-7AD7CF3AD729}" type="pres">
      <dgm:prSet presAssocID="{60C9F13C-0147-4929-99CB-6120D6B1F35C}" presName="rootText" presStyleLbl="node1" presStyleIdx="3" presStyleCnt="4"/>
      <dgm:spPr/>
    </dgm:pt>
    <dgm:pt modelId="{A61AEB38-26C3-45B6-BB1A-050808E79F88}" type="pres">
      <dgm:prSet presAssocID="{60C9F13C-0147-4929-99CB-6120D6B1F35C}" presName="rootConnector" presStyleLbl="node1" presStyleIdx="3" presStyleCnt="4"/>
      <dgm:spPr/>
    </dgm:pt>
    <dgm:pt modelId="{9496C89E-C263-4422-8630-87DEDC72BD42}" type="pres">
      <dgm:prSet presAssocID="{60C9F13C-0147-4929-99CB-6120D6B1F35C}" presName="childShape" presStyleCnt="0"/>
      <dgm:spPr/>
    </dgm:pt>
    <dgm:pt modelId="{EF531DC9-3B63-464C-8608-0BC8326393B6}" type="pres">
      <dgm:prSet presAssocID="{65AB94BD-720F-445A-AFF3-F455955A0782}" presName="Name13" presStyleLbl="parChTrans1D2" presStyleIdx="12" presStyleCnt="14"/>
      <dgm:spPr/>
    </dgm:pt>
    <dgm:pt modelId="{7E743313-B01A-40ED-9C68-39A446DFF771}" type="pres">
      <dgm:prSet presAssocID="{D951E2EA-ACA3-4ABE-ACD1-E842035D23F3}" presName="childText" presStyleLbl="bgAcc1" presStyleIdx="12" presStyleCnt="14">
        <dgm:presLayoutVars>
          <dgm:bulletEnabled val="1"/>
        </dgm:presLayoutVars>
      </dgm:prSet>
      <dgm:spPr/>
    </dgm:pt>
    <dgm:pt modelId="{C2ED90A3-A6D9-4202-8C84-738B4DC8E03B}" type="pres">
      <dgm:prSet presAssocID="{1C877FB2-AED9-402B-A0A6-349DA8B42B03}" presName="Name13" presStyleLbl="parChTrans1D2" presStyleIdx="13" presStyleCnt="14"/>
      <dgm:spPr/>
    </dgm:pt>
    <dgm:pt modelId="{56AB1F2A-10B4-4BEA-A52A-498700B4A187}" type="pres">
      <dgm:prSet presAssocID="{B8EBDE55-2E69-44FC-A4E6-AF8AD58A30FD}" presName="childText" presStyleLbl="bgAcc1" presStyleIdx="13" presStyleCnt="14">
        <dgm:presLayoutVars>
          <dgm:bulletEnabled val="1"/>
        </dgm:presLayoutVars>
      </dgm:prSet>
      <dgm:spPr/>
    </dgm:pt>
  </dgm:ptLst>
  <dgm:cxnLst>
    <dgm:cxn modelId="{A75BEC0B-AA2E-4524-9065-0A3E9DD651C4}" type="presOf" srcId="{35EB4407-B057-420F-8461-3AD1456FD433}" destId="{540B1257-B22D-43A9-87BC-AD2326F411A2}" srcOrd="0" destOrd="0" presId="urn:microsoft.com/office/officeart/2005/8/layout/hierarchy3"/>
    <dgm:cxn modelId="{1389880C-7554-4B52-8D5E-A35143B1AE26}" type="presOf" srcId="{B8EBDE55-2E69-44FC-A4E6-AF8AD58A30FD}" destId="{56AB1F2A-10B4-4BEA-A52A-498700B4A187}" srcOrd="0" destOrd="0" presId="urn:microsoft.com/office/officeart/2005/8/layout/hierarchy3"/>
    <dgm:cxn modelId="{1C1A961A-DCAC-45DC-A682-87E80043ACDB}" type="presOf" srcId="{60C9F13C-0147-4929-99CB-6120D6B1F35C}" destId="{95F1A376-EEF0-4259-92C9-7AD7CF3AD729}" srcOrd="0" destOrd="0" presId="urn:microsoft.com/office/officeart/2005/8/layout/hierarchy3"/>
    <dgm:cxn modelId="{7D38E51A-15CF-4541-9787-0996668DAFDD}" type="presOf" srcId="{CD597390-8B54-41FC-A865-377F3314928E}" destId="{442C9953-E3EC-42DE-B3E2-AA63E37D26BB}" srcOrd="0" destOrd="0" presId="urn:microsoft.com/office/officeart/2005/8/layout/hierarchy3"/>
    <dgm:cxn modelId="{1531C21C-7AC8-49B0-A035-CAEC200C265D}" type="presOf" srcId="{F00478F3-70D6-4C50-9AE9-10C9D93C3740}" destId="{96242FBC-4AE3-4DDB-975C-D4D249B111C2}" srcOrd="0" destOrd="0" presId="urn:microsoft.com/office/officeart/2005/8/layout/hierarchy3"/>
    <dgm:cxn modelId="{56D3C11F-6E4F-4917-9862-9257F9C8D068}" srcId="{60C9F13C-0147-4929-99CB-6120D6B1F35C}" destId="{B8EBDE55-2E69-44FC-A4E6-AF8AD58A30FD}" srcOrd="1" destOrd="0" parTransId="{1C877FB2-AED9-402B-A0A6-349DA8B42B03}" sibTransId="{E8DED1EF-DC50-4AE2-AC5F-891A03DC00DE}"/>
    <dgm:cxn modelId="{30AE1B24-EA32-4F60-90B6-51662524DB43}" srcId="{A1A8760E-3BD8-44AF-954D-CCEF06F40D41}" destId="{F0C4E26D-C47C-44E6-9683-9A3910027D7F}" srcOrd="4" destOrd="0" parTransId="{6A9A6539-8270-4EED-A103-BFFD6D29314B}" sibTransId="{9F114C0C-653F-4147-974B-DDA00C63E895}"/>
    <dgm:cxn modelId="{15546E24-8864-4238-BD85-E922098DC3B9}" type="presOf" srcId="{1C877FB2-AED9-402B-A0A6-349DA8B42B03}" destId="{C2ED90A3-A6D9-4202-8C84-738B4DC8E03B}" srcOrd="0" destOrd="0" presId="urn:microsoft.com/office/officeart/2005/8/layout/hierarchy3"/>
    <dgm:cxn modelId="{4F62A42F-AD77-4062-8D2A-64B1CBEA181A}" srcId="{F00478F3-70D6-4C50-9AE9-10C9D93C3740}" destId="{72BFF5B5-7261-481C-A48B-3AA3EBD1D7E0}" srcOrd="3" destOrd="0" parTransId="{59BFCA14-557D-491E-B343-A8EDD9BF338B}" sibTransId="{B564F016-6DB2-4DB0-A01B-3F2A54CCC78D}"/>
    <dgm:cxn modelId="{E4841634-1771-4304-9645-AD431D8B32C8}" srcId="{DF16E092-4659-4ADA-B90D-0FE2D25C7777}" destId="{F00478F3-70D6-4C50-9AE9-10C9D93C3740}" srcOrd="1" destOrd="0" parTransId="{4D76EC1F-8139-47AA-99FE-0D452E3642DC}" sibTransId="{24BE3155-AFEE-430D-85CE-FBDB487B8871}"/>
    <dgm:cxn modelId="{DE771D35-BCB9-4469-9163-16D9511D9857}" type="presOf" srcId="{F00478F3-70D6-4C50-9AE9-10C9D93C3740}" destId="{19297B94-CAE7-4267-9637-219F67E94CCB}" srcOrd="1" destOrd="0" presId="urn:microsoft.com/office/officeart/2005/8/layout/hierarchy3"/>
    <dgm:cxn modelId="{46E00A3A-2B9A-40C5-8F34-B900A6398D8E}" type="presOf" srcId="{54D5C588-6D3D-43E6-AC3A-668CEEEB4CBD}" destId="{E842CCCB-818F-44F7-9738-E2E85CBFC45C}" srcOrd="0" destOrd="0" presId="urn:microsoft.com/office/officeart/2005/8/layout/hierarchy3"/>
    <dgm:cxn modelId="{7A146C5D-5EAB-4321-95AC-8146B19726E2}" type="presOf" srcId="{94ADCE5D-41AE-4498-BE54-7AE4C438043B}" destId="{A9296A29-26DD-41D2-B4BE-E13055E48781}" srcOrd="0" destOrd="0" presId="urn:microsoft.com/office/officeart/2005/8/layout/hierarchy3"/>
    <dgm:cxn modelId="{6FDD7E46-5931-4E55-A94B-2C13E4BCA03A}" type="presOf" srcId="{A1A8760E-3BD8-44AF-954D-CCEF06F40D41}" destId="{5C2A0163-F641-4CA5-B009-C78FE8D7D742}" srcOrd="0" destOrd="0" presId="urn:microsoft.com/office/officeart/2005/8/layout/hierarchy3"/>
    <dgm:cxn modelId="{72B84247-0860-41ED-9279-51FA3175E9C3}" type="presOf" srcId="{DF16E092-4659-4ADA-B90D-0FE2D25C7777}" destId="{AC16EAE0-8B1D-477F-9C7B-486BBE0C48E6}" srcOrd="0" destOrd="0" presId="urn:microsoft.com/office/officeart/2005/8/layout/hierarchy3"/>
    <dgm:cxn modelId="{05739368-230A-4172-A025-F6C112EDEB10}" type="presOf" srcId="{7D89FBD8-2C39-494D-BF51-497AEC295EDA}" destId="{D3B9A0A7-9E5F-42DA-9578-EF62FD445AC2}" srcOrd="0" destOrd="0" presId="urn:microsoft.com/office/officeart/2005/8/layout/hierarchy3"/>
    <dgm:cxn modelId="{86704B4A-989B-4475-A051-7DC99AD92163}" srcId="{F00478F3-70D6-4C50-9AE9-10C9D93C3740}" destId="{CD597390-8B54-41FC-A865-377F3314928E}" srcOrd="0" destOrd="0" parTransId="{2A3264EE-0B1F-4FF9-89B1-F2947890BA9E}" sibTransId="{5A5D9686-8D8E-4271-B7DC-128313AAE3EA}"/>
    <dgm:cxn modelId="{47ACE16D-DDF4-45F6-97A8-DD0227F5D30E}" type="presOf" srcId="{2A3264EE-0B1F-4FF9-89B1-F2947890BA9E}" destId="{4212F3BE-9479-41D5-A1F3-0A3C610D2181}" srcOrd="0" destOrd="0" presId="urn:microsoft.com/office/officeart/2005/8/layout/hierarchy3"/>
    <dgm:cxn modelId="{83C1DC70-A626-44A5-8B54-9FCE80BD7609}" type="presOf" srcId="{59BFCA14-557D-491E-B343-A8EDD9BF338B}" destId="{6BF065BD-EAFF-45E9-97AE-EA9C059B59A2}" srcOrd="0" destOrd="0" presId="urn:microsoft.com/office/officeart/2005/8/layout/hierarchy3"/>
    <dgm:cxn modelId="{85422373-B1E1-460F-AEF1-BD88C71256B1}" type="presOf" srcId="{00292CEB-449B-49CF-9069-BC329E401A1E}" destId="{094D346C-0D43-4A33-8317-2C10D31C6A54}" srcOrd="0" destOrd="0" presId="urn:microsoft.com/office/officeart/2005/8/layout/hierarchy3"/>
    <dgm:cxn modelId="{3E700854-93B6-4214-A5F6-323CE8A1D7D0}" type="presOf" srcId="{B219E219-B2AC-4A51-8D5A-696FFDB07E5B}" destId="{AE592C31-5CCE-4BE4-8789-20FDE7AEE4AA}" srcOrd="0" destOrd="0" presId="urn:microsoft.com/office/officeart/2005/8/layout/hierarchy3"/>
    <dgm:cxn modelId="{26DA9574-1C46-4CF5-88AB-9FAEBB30A9CC}" type="presOf" srcId="{3B5D499A-6F46-4828-A2DD-49D3F20974D1}" destId="{31AA6E8B-4E1D-42B3-80D2-9ADC20D2A556}" srcOrd="0" destOrd="0" presId="urn:microsoft.com/office/officeart/2005/8/layout/hierarchy3"/>
    <dgm:cxn modelId="{1D0FAF75-EAAE-4F06-B935-0F884FF1A421}" srcId="{A1A8760E-3BD8-44AF-954D-CCEF06F40D41}" destId="{45682F03-C851-488A-BCB9-4655B9196FE3}" srcOrd="3" destOrd="0" parTransId="{00292CEB-449B-49CF-9069-BC329E401A1E}" sibTransId="{EBCDFC18-9E05-4040-B0CC-C24093C8AF0F}"/>
    <dgm:cxn modelId="{D89E7F76-2FD9-4031-8E86-8B0F07C139CF}" srcId="{DF16E092-4659-4ADA-B90D-0FE2D25C7777}" destId="{60C9F13C-0147-4929-99CB-6120D6B1F35C}" srcOrd="3" destOrd="0" parTransId="{8EDE91ED-D380-4EEB-BD29-FFFB2C8EA064}" sibTransId="{D7529760-F681-4A55-9CD9-D9E52CA9EA7A}"/>
    <dgm:cxn modelId="{BAE38477-4041-4491-B263-728EEB4C727C}" srcId="{F00478F3-70D6-4C50-9AE9-10C9D93C3740}" destId="{35EB4407-B057-420F-8461-3AD1456FD433}" srcOrd="2" destOrd="0" parTransId="{D0A1C985-B48D-4004-B920-1E21DB4D05FE}" sibTransId="{9690FEC1-B950-46A6-9A14-11CE39310731}"/>
    <dgm:cxn modelId="{D0D31F79-6FC1-41D1-B3E5-B6AAD5E9DED5}" type="presOf" srcId="{281B0196-34E3-477B-898E-B092B2341275}" destId="{415EB1E0-246B-481E-9409-765EC72688C2}" srcOrd="0" destOrd="0" presId="urn:microsoft.com/office/officeart/2005/8/layout/hierarchy3"/>
    <dgm:cxn modelId="{1EF21F80-CCC3-43C3-B938-7B389CC46CDE}" type="presOf" srcId="{B89D214D-54CF-460E-ABA1-58EC9D5A47B6}" destId="{96669B35-0E5E-4F6D-94C3-9BD51475E5E8}" srcOrd="0" destOrd="0" presId="urn:microsoft.com/office/officeart/2005/8/layout/hierarchy3"/>
    <dgm:cxn modelId="{B51C2C81-C21C-4598-957F-9EE698742FFC}" type="presOf" srcId="{60C9F13C-0147-4929-99CB-6120D6B1F35C}" destId="{A61AEB38-26C3-45B6-BB1A-050808E79F88}" srcOrd="1" destOrd="0" presId="urn:microsoft.com/office/officeart/2005/8/layout/hierarchy3"/>
    <dgm:cxn modelId="{69D94C87-750D-4900-BE2B-BB80F0EE8108}" srcId="{54D5C588-6D3D-43E6-AC3A-668CEEEB4CBD}" destId="{7D89FBD8-2C39-494D-BF51-497AEC295EDA}" srcOrd="0" destOrd="0" parTransId="{2BC805FC-E9CE-4FB2-8A97-4D5646A7116D}" sibTransId="{0DD386F3-0819-438F-AD07-B56A8C9E3D48}"/>
    <dgm:cxn modelId="{2538FC89-1D23-4226-825D-1592F48F8373}" type="presOf" srcId="{19FD11ED-7FD9-4897-9AA7-138670888842}" destId="{9329EE67-05C9-4217-B34D-35184CBB39B6}" srcOrd="0" destOrd="0" presId="urn:microsoft.com/office/officeart/2005/8/layout/hierarchy3"/>
    <dgm:cxn modelId="{1FDC0D8C-9E66-4F42-8631-8364E61F5F0E}" srcId="{54D5C588-6D3D-43E6-AC3A-668CEEEB4CBD}" destId="{94ADCE5D-41AE-4498-BE54-7AE4C438043B}" srcOrd="2" destOrd="0" parTransId="{B219E219-B2AC-4A51-8D5A-696FFDB07E5B}" sibTransId="{74B60EBA-BFE3-4C4F-8284-4BD3B918A213}"/>
    <dgm:cxn modelId="{757F568E-EEAA-4057-8E7A-98A9302A577D}" srcId="{A1A8760E-3BD8-44AF-954D-CCEF06F40D41}" destId="{F3C79866-07F3-4B29-84CE-A1293540F550}" srcOrd="2" destOrd="0" parTransId="{300932FF-C3C8-4383-A9AE-AF176692F8DF}" sibTransId="{9D361652-D0B0-4693-97B8-E6BE325FB73D}"/>
    <dgm:cxn modelId="{C2EF0C92-65C8-4206-88FA-5EC634FD3D76}" type="presOf" srcId="{B63DD348-A89F-469B-A8A7-9E9F9463B5DB}" destId="{993E8244-B9DF-4B84-853C-BEAFDFEE0CB8}" srcOrd="0" destOrd="0" presId="urn:microsoft.com/office/officeart/2005/8/layout/hierarchy3"/>
    <dgm:cxn modelId="{C5CCBE93-2169-487E-9910-B331FFC903EE}" type="presOf" srcId="{78C4AF38-A3F3-444A-8F8F-467E78F30865}" destId="{A010D2AA-52D1-4004-B1E8-4D50CC623B01}" srcOrd="0" destOrd="0" presId="urn:microsoft.com/office/officeart/2005/8/layout/hierarchy3"/>
    <dgm:cxn modelId="{1118B697-E72E-43E4-AB20-1F895AAAF768}" type="presOf" srcId="{F3C79866-07F3-4B29-84CE-A1293540F550}" destId="{5C866633-FD15-4E0E-9E5D-1D6CA4B9E261}" srcOrd="0" destOrd="0" presId="urn:microsoft.com/office/officeart/2005/8/layout/hierarchy3"/>
    <dgm:cxn modelId="{B4B2E598-6769-4712-879E-9ECCC7D8A5C0}" type="presOf" srcId="{300932FF-C3C8-4383-A9AE-AF176692F8DF}" destId="{1B9A634D-51A7-4DA9-8EA1-A47D30CEA677}" srcOrd="0" destOrd="0" presId="urn:microsoft.com/office/officeart/2005/8/layout/hierarchy3"/>
    <dgm:cxn modelId="{648D9C9B-2130-4DB3-920D-01F3875F08A9}" type="presOf" srcId="{6A9A6539-8270-4EED-A103-BFFD6D29314B}" destId="{4396973E-B3A7-4687-956B-81DC6C589D97}" srcOrd="0" destOrd="0" presId="urn:microsoft.com/office/officeart/2005/8/layout/hierarchy3"/>
    <dgm:cxn modelId="{6A95189D-5147-4082-B6DF-7354EF049391}" srcId="{54D5C588-6D3D-43E6-AC3A-668CEEEB4CBD}" destId="{281B0196-34E3-477B-898E-B092B2341275}" srcOrd="1" destOrd="0" parTransId="{B63DD348-A89F-469B-A8A7-9E9F9463B5DB}" sibTransId="{72E83716-5997-43DD-BF23-256F9E547392}"/>
    <dgm:cxn modelId="{A6055A9D-8427-43F2-8147-3D7D7357A64D}" type="presOf" srcId="{45682F03-C851-488A-BCB9-4655B9196FE3}" destId="{0CE365BE-200E-47D0-96D8-B6979D9F9F43}" srcOrd="0" destOrd="0" presId="urn:microsoft.com/office/officeart/2005/8/layout/hierarchy3"/>
    <dgm:cxn modelId="{564034A6-13BC-4C2C-94A4-E2C7125D364B}" srcId="{DF16E092-4659-4ADA-B90D-0FE2D25C7777}" destId="{A1A8760E-3BD8-44AF-954D-CCEF06F40D41}" srcOrd="0" destOrd="0" parTransId="{81EF6CCA-8DD4-4356-A1B9-D2ACB5D41170}" sibTransId="{79D4D577-0EAC-4652-81CE-9B6FB55253C2}"/>
    <dgm:cxn modelId="{ED9155AD-E561-42B3-82AC-7951D52FC090}" srcId="{F00478F3-70D6-4C50-9AE9-10C9D93C3740}" destId="{19FD11ED-7FD9-4897-9AA7-138670888842}" srcOrd="1" destOrd="0" parTransId="{B89D214D-54CF-460E-ABA1-58EC9D5A47B6}" sibTransId="{AE317642-CCE4-41E8-A301-E3825E9A138E}"/>
    <dgm:cxn modelId="{E3642AB9-08A1-48D1-990B-C618817466D3}" srcId="{DF16E092-4659-4ADA-B90D-0FE2D25C7777}" destId="{54D5C588-6D3D-43E6-AC3A-668CEEEB4CBD}" srcOrd="2" destOrd="0" parTransId="{D4975285-5DBF-4456-BC7E-FB4B3B90193B}" sibTransId="{5F08EA10-8E8E-4C65-97E9-B1667C646D9C}"/>
    <dgm:cxn modelId="{E351ECB9-2604-482F-9744-FDF20418A47D}" type="presOf" srcId="{65AB94BD-720F-445A-AFF3-F455955A0782}" destId="{EF531DC9-3B63-464C-8608-0BC8326393B6}" srcOrd="0" destOrd="0" presId="urn:microsoft.com/office/officeart/2005/8/layout/hierarchy3"/>
    <dgm:cxn modelId="{19B116BC-BB88-4602-A778-6FB210A52976}" type="presOf" srcId="{A1A8760E-3BD8-44AF-954D-CCEF06F40D41}" destId="{FA19584D-6018-4703-B8B0-3AD7D5586D52}" srcOrd="1" destOrd="0" presId="urn:microsoft.com/office/officeart/2005/8/layout/hierarchy3"/>
    <dgm:cxn modelId="{C59BFFBC-3088-4897-B1DE-E968C899ED1A}" type="presOf" srcId="{72BFF5B5-7261-481C-A48B-3AA3EBD1D7E0}" destId="{B97C29A3-732D-4DEF-A8B5-ABF12F94CD03}" srcOrd="0" destOrd="0" presId="urn:microsoft.com/office/officeart/2005/8/layout/hierarchy3"/>
    <dgm:cxn modelId="{C38E1FC1-9DCE-4F4C-9DA4-E16BBBECC562}" type="presOf" srcId="{F0C4E26D-C47C-44E6-9683-9A3910027D7F}" destId="{C6B009E8-AB66-4702-9D8D-407EBC8CAC87}" srcOrd="0" destOrd="0" presId="urn:microsoft.com/office/officeart/2005/8/layout/hierarchy3"/>
    <dgm:cxn modelId="{737178D1-C329-4BB1-B7A8-37F597BDDF1D}" type="presOf" srcId="{7DA4240E-AF04-4365-9371-A71A065F92FF}" destId="{0EC39D83-1ED3-462B-BF21-1D3DD3D6991C}" srcOrd="0" destOrd="0" presId="urn:microsoft.com/office/officeart/2005/8/layout/hierarchy3"/>
    <dgm:cxn modelId="{CDCF2ED3-1DFE-459D-BE06-C9397D020A5F}" type="presOf" srcId="{2BC805FC-E9CE-4FB2-8A97-4D5646A7116D}" destId="{451A6BB0-2994-4328-8A2E-788F04124AD6}" srcOrd="0" destOrd="0" presId="urn:microsoft.com/office/officeart/2005/8/layout/hierarchy3"/>
    <dgm:cxn modelId="{A82FC0DB-8E6E-4F26-8623-C976634E2169}" srcId="{60C9F13C-0147-4929-99CB-6120D6B1F35C}" destId="{D951E2EA-ACA3-4ABE-ACD1-E842035D23F3}" srcOrd="0" destOrd="0" parTransId="{65AB94BD-720F-445A-AFF3-F455955A0782}" sibTransId="{4D3B7A15-ADF1-4D76-89F5-0630CCD32CEA}"/>
    <dgm:cxn modelId="{BFAF6BDD-9917-4DDD-B187-C4A2C23434C0}" type="presOf" srcId="{D0A1C985-B48D-4004-B920-1E21DB4D05FE}" destId="{68DF0CE1-952B-484C-A3EE-DB3D8B8F85B6}" srcOrd="0" destOrd="0" presId="urn:microsoft.com/office/officeart/2005/8/layout/hierarchy3"/>
    <dgm:cxn modelId="{E5AB79DF-D5D5-4FF6-AC38-D713F1F326BC}" srcId="{A1A8760E-3BD8-44AF-954D-CCEF06F40D41}" destId="{78C4AF38-A3F3-444A-8F8F-467E78F30865}" srcOrd="1" destOrd="0" parTransId="{7DA4240E-AF04-4365-9371-A71A065F92FF}" sibTransId="{D551D8B0-76FA-4683-BE31-CFC8EF7B1E80}"/>
    <dgm:cxn modelId="{6EBF81E6-C722-459D-A952-83AB0E54BEDC}" type="presOf" srcId="{D1B0D01C-91BD-4DEB-92BF-270610E7B266}" destId="{2D47D6B4-D6FF-4821-B9AB-27D61EBFA16D}" srcOrd="0" destOrd="0" presId="urn:microsoft.com/office/officeart/2005/8/layout/hierarchy3"/>
    <dgm:cxn modelId="{8DF1D1EB-0405-4B2C-8F4D-599D6707B659}" type="presOf" srcId="{D951E2EA-ACA3-4ABE-ACD1-E842035D23F3}" destId="{7E743313-B01A-40ED-9C68-39A446DFF771}" srcOrd="0" destOrd="0" presId="urn:microsoft.com/office/officeart/2005/8/layout/hierarchy3"/>
    <dgm:cxn modelId="{252AF8F2-5853-4690-A705-F0B6E5762428}" srcId="{A1A8760E-3BD8-44AF-954D-CCEF06F40D41}" destId="{3B5D499A-6F46-4828-A2DD-49D3F20974D1}" srcOrd="0" destOrd="0" parTransId="{D1B0D01C-91BD-4DEB-92BF-270610E7B266}" sibTransId="{3405FE21-BEB7-43A3-B0B3-6ED050F6DE10}"/>
    <dgm:cxn modelId="{EE8A1DFC-2D89-457F-8BC0-299027E4B490}" type="presOf" srcId="{54D5C588-6D3D-43E6-AC3A-668CEEEB4CBD}" destId="{5B7310D4-EFF0-4E55-AB87-FA98B06A1C79}" srcOrd="1" destOrd="0" presId="urn:microsoft.com/office/officeart/2005/8/layout/hierarchy3"/>
    <dgm:cxn modelId="{6ABD2CF0-6542-465A-A5B8-EC380F94AEF7}" type="presParOf" srcId="{AC16EAE0-8B1D-477F-9C7B-486BBE0C48E6}" destId="{EB3BC8F6-55C4-4DC2-8368-16070513085B}" srcOrd="0" destOrd="0" presId="urn:microsoft.com/office/officeart/2005/8/layout/hierarchy3"/>
    <dgm:cxn modelId="{7F87CF43-0B57-405D-B29B-A8A53A53F017}" type="presParOf" srcId="{EB3BC8F6-55C4-4DC2-8368-16070513085B}" destId="{DBC03896-0331-4B9F-9B8A-BF82949916C2}" srcOrd="0" destOrd="0" presId="urn:microsoft.com/office/officeart/2005/8/layout/hierarchy3"/>
    <dgm:cxn modelId="{1D1F425E-4648-4FA1-BBB9-19DD398A2405}" type="presParOf" srcId="{DBC03896-0331-4B9F-9B8A-BF82949916C2}" destId="{5C2A0163-F641-4CA5-B009-C78FE8D7D742}" srcOrd="0" destOrd="0" presId="urn:microsoft.com/office/officeart/2005/8/layout/hierarchy3"/>
    <dgm:cxn modelId="{2E12C87B-B5BA-4DA4-A32D-D5C1E6D3DDEC}" type="presParOf" srcId="{DBC03896-0331-4B9F-9B8A-BF82949916C2}" destId="{FA19584D-6018-4703-B8B0-3AD7D5586D52}" srcOrd="1" destOrd="0" presId="urn:microsoft.com/office/officeart/2005/8/layout/hierarchy3"/>
    <dgm:cxn modelId="{78C317C7-1799-46D5-984A-2C047C0AAFD2}" type="presParOf" srcId="{EB3BC8F6-55C4-4DC2-8368-16070513085B}" destId="{A4A409A3-4F83-485D-96F9-E4CBC19582C8}" srcOrd="1" destOrd="0" presId="urn:microsoft.com/office/officeart/2005/8/layout/hierarchy3"/>
    <dgm:cxn modelId="{63F04E6B-C532-4478-80E4-8DD39E41C41E}" type="presParOf" srcId="{A4A409A3-4F83-485D-96F9-E4CBC19582C8}" destId="{2D47D6B4-D6FF-4821-B9AB-27D61EBFA16D}" srcOrd="0" destOrd="0" presId="urn:microsoft.com/office/officeart/2005/8/layout/hierarchy3"/>
    <dgm:cxn modelId="{B486BE97-3A0F-4352-AD73-EB77F04B8FAD}" type="presParOf" srcId="{A4A409A3-4F83-485D-96F9-E4CBC19582C8}" destId="{31AA6E8B-4E1D-42B3-80D2-9ADC20D2A556}" srcOrd="1" destOrd="0" presId="urn:microsoft.com/office/officeart/2005/8/layout/hierarchy3"/>
    <dgm:cxn modelId="{C351DDDD-9C26-4BED-8CD6-D9DBA379C782}" type="presParOf" srcId="{A4A409A3-4F83-485D-96F9-E4CBC19582C8}" destId="{0EC39D83-1ED3-462B-BF21-1D3DD3D6991C}" srcOrd="2" destOrd="0" presId="urn:microsoft.com/office/officeart/2005/8/layout/hierarchy3"/>
    <dgm:cxn modelId="{3044E235-AF65-4D4C-A672-91A044FF2ED5}" type="presParOf" srcId="{A4A409A3-4F83-485D-96F9-E4CBC19582C8}" destId="{A010D2AA-52D1-4004-B1E8-4D50CC623B01}" srcOrd="3" destOrd="0" presId="urn:microsoft.com/office/officeart/2005/8/layout/hierarchy3"/>
    <dgm:cxn modelId="{A0744D98-F0AE-4167-A44B-7367DE56FC31}" type="presParOf" srcId="{A4A409A3-4F83-485D-96F9-E4CBC19582C8}" destId="{1B9A634D-51A7-4DA9-8EA1-A47D30CEA677}" srcOrd="4" destOrd="0" presId="urn:microsoft.com/office/officeart/2005/8/layout/hierarchy3"/>
    <dgm:cxn modelId="{11320C82-21D7-4ED4-B44F-4A93F5103D88}" type="presParOf" srcId="{A4A409A3-4F83-485D-96F9-E4CBC19582C8}" destId="{5C866633-FD15-4E0E-9E5D-1D6CA4B9E261}" srcOrd="5" destOrd="0" presId="urn:microsoft.com/office/officeart/2005/8/layout/hierarchy3"/>
    <dgm:cxn modelId="{21B7B913-12E3-421D-A901-EA8E3AD410AF}" type="presParOf" srcId="{A4A409A3-4F83-485D-96F9-E4CBC19582C8}" destId="{094D346C-0D43-4A33-8317-2C10D31C6A54}" srcOrd="6" destOrd="0" presId="urn:microsoft.com/office/officeart/2005/8/layout/hierarchy3"/>
    <dgm:cxn modelId="{7DE52863-1810-4658-9953-0FE99658104F}" type="presParOf" srcId="{A4A409A3-4F83-485D-96F9-E4CBC19582C8}" destId="{0CE365BE-200E-47D0-96D8-B6979D9F9F43}" srcOrd="7" destOrd="0" presId="urn:microsoft.com/office/officeart/2005/8/layout/hierarchy3"/>
    <dgm:cxn modelId="{B16376A4-08BE-402C-AC63-57475C46BCE6}" type="presParOf" srcId="{A4A409A3-4F83-485D-96F9-E4CBC19582C8}" destId="{4396973E-B3A7-4687-956B-81DC6C589D97}" srcOrd="8" destOrd="0" presId="urn:microsoft.com/office/officeart/2005/8/layout/hierarchy3"/>
    <dgm:cxn modelId="{79C2952F-2544-47DF-9D2C-3A8C14AF87BC}" type="presParOf" srcId="{A4A409A3-4F83-485D-96F9-E4CBC19582C8}" destId="{C6B009E8-AB66-4702-9D8D-407EBC8CAC87}" srcOrd="9" destOrd="0" presId="urn:microsoft.com/office/officeart/2005/8/layout/hierarchy3"/>
    <dgm:cxn modelId="{A4E057E5-6241-4E24-8A53-E4A54A727DCE}" type="presParOf" srcId="{AC16EAE0-8B1D-477F-9C7B-486BBE0C48E6}" destId="{D9065BE6-2EFD-4836-B3B9-41476F7D260F}" srcOrd="1" destOrd="0" presId="urn:microsoft.com/office/officeart/2005/8/layout/hierarchy3"/>
    <dgm:cxn modelId="{E53239F1-7062-43D5-9751-FCD044939A7C}" type="presParOf" srcId="{D9065BE6-2EFD-4836-B3B9-41476F7D260F}" destId="{EAD45C2A-D9CC-4B0A-B9A9-193FBA114E41}" srcOrd="0" destOrd="0" presId="urn:microsoft.com/office/officeart/2005/8/layout/hierarchy3"/>
    <dgm:cxn modelId="{268D821E-915A-401B-B48C-F91010BD2D72}" type="presParOf" srcId="{EAD45C2A-D9CC-4B0A-B9A9-193FBA114E41}" destId="{96242FBC-4AE3-4DDB-975C-D4D249B111C2}" srcOrd="0" destOrd="0" presId="urn:microsoft.com/office/officeart/2005/8/layout/hierarchy3"/>
    <dgm:cxn modelId="{7EF8E79C-6FCA-44C8-A236-924C302A26C1}" type="presParOf" srcId="{EAD45C2A-D9CC-4B0A-B9A9-193FBA114E41}" destId="{19297B94-CAE7-4267-9637-219F67E94CCB}" srcOrd="1" destOrd="0" presId="urn:microsoft.com/office/officeart/2005/8/layout/hierarchy3"/>
    <dgm:cxn modelId="{3685AECE-7570-47B5-804A-D15E1571B563}" type="presParOf" srcId="{D9065BE6-2EFD-4836-B3B9-41476F7D260F}" destId="{6BA57263-625F-4C92-85F2-EFB9C6E36AA0}" srcOrd="1" destOrd="0" presId="urn:microsoft.com/office/officeart/2005/8/layout/hierarchy3"/>
    <dgm:cxn modelId="{419E7F3B-D4BB-46F1-A514-5B3E3AE858B4}" type="presParOf" srcId="{6BA57263-625F-4C92-85F2-EFB9C6E36AA0}" destId="{4212F3BE-9479-41D5-A1F3-0A3C610D2181}" srcOrd="0" destOrd="0" presId="urn:microsoft.com/office/officeart/2005/8/layout/hierarchy3"/>
    <dgm:cxn modelId="{020BE2C7-7109-4B7A-9196-8E7F81731AAE}" type="presParOf" srcId="{6BA57263-625F-4C92-85F2-EFB9C6E36AA0}" destId="{442C9953-E3EC-42DE-B3E2-AA63E37D26BB}" srcOrd="1" destOrd="0" presId="urn:microsoft.com/office/officeart/2005/8/layout/hierarchy3"/>
    <dgm:cxn modelId="{1C5CA270-E74A-45E3-BFC3-568267E60394}" type="presParOf" srcId="{6BA57263-625F-4C92-85F2-EFB9C6E36AA0}" destId="{96669B35-0E5E-4F6D-94C3-9BD51475E5E8}" srcOrd="2" destOrd="0" presId="urn:microsoft.com/office/officeart/2005/8/layout/hierarchy3"/>
    <dgm:cxn modelId="{D67A3083-AED5-45F9-91A1-05FCB4591EDF}" type="presParOf" srcId="{6BA57263-625F-4C92-85F2-EFB9C6E36AA0}" destId="{9329EE67-05C9-4217-B34D-35184CBB39B6}" srcOrd="3" destOrd="0" presId="urn:microsoft.com/office/officeart/2005/8/layout/hierarchy3"/>
    <dgm:cxn modelId="{7EC15796-362A-4329-962D-247178A1E2D9}" type="presParOf" srcId="{6BA57263-625F-4C92-85F2-EFB9C6E36AA0}" destId="{68DF0CE1-952B-484C-A3EE-DB3D8B8F85B6}" srcOrd="4" destOrd="0" presId="urn:microsoft.com/office/officeart/2005/8/layout/hierarchy3"/>
    <dgm:cxn modelId="{CA3F756D-6887-40CB-9444-107E982FB0A6}" type="presParOf" srcId="{6BA57263-625F-4C92-85F2-EFB9C6E36AA0}" destId="{540B1257-B22D-43A9-87BC-AD2326F411A2}" srcOrd="5" destOrd="0" presId="urn:microsoft.com/office/officeart/2005/8/layout/hierarchy3"/>
    <dgm:cxn modelId="{0F1E5791-E56E-48CC-B375-7C854D73862D}" type="presParOf" srcId="{6BA57263-625F-4C92-85F2-EFB9C6E36AA0}" destId="{6BF065BD-EAFF-45E9-97AE-EA9C059B59A2}" srcOrd="6" destOrd="0" presId="urn:microsoft.com/office/officeart/2005/8/layout/hierarchy3"/>
    <dgm:cxn modelId="{8A55610F-50E2-4E67-883E-772D9026A3A0}" type="presParOf" srcId="{6BA57263-625F-4C92-85F2-EFB9C6E36AA0}" destId="{B97C29A3-732D-4DEF-A8B5-ABF12F94CD03}" srcOrd="7" destOrd="0" presId="urn:microsoft.com/office/officeart/2005/8/layout/hierarchy3"/>
    <dgm:cxn modelId="{C800F16E-9C8B-4C0F-8758-75BB716541ED}" type="presParOf" srcId="{AC16EAE0-8B1D-477F-9C7B-486BBE0C48E6}" destId="{3DAE7303-F011-4BB8-9B05-AD8F38AE438D}" srcOrd="2" destOrd="0" presId="urn:microsoft.com/office/officeart/2005/8/layout/hierarchy3"/>
    <dgm:cxn modelId="{299158ED-5BD6-4181-A220-6BDBA387DC34}" type="presParOf" srcId="{3DAE7303-F011-4BB8-9B05-AD8F38AE438D}" destId="{A76D35F7-19B1-48A0-ACBE-26ABBDBF5F2F}" srcOrd="0" destOrd="0" presId="urn:microsoft.com/office/officeart/2005/8/layout/hierarchy3"/>
    <dgm:cxn modelId="{222A5639-DE09-4ECA-9C36-0A30E6D58F55}" type="presParOf" srcId="{A76D35F7-19B1-48A0-ACBE-26ABBDBF5F2F}" destId="{E842CCCB-818F-44F7-9738-E2E85CBFC45C}" srcOrd="0" destOrd="0" presId="urn:microsoft.com/office/officeart/2005/8/layout/hierarchy3"/>
    <dgm:cxn modelId="{74636ED4-E479-4201-8D42-3BF4B5E6E1DE}" type="presParOf" srcId="{A76D35F7-19B1-48A0-ACBE-26ABBDBF5F2F}" destId="{5B7310D4-EFF0-4E55-AB87-FA98B06A1C79}" srcOrd="1" destOrd="0" presId="urn:microsoft.com/office/officeart/2005/8/layout/hierarchy3"/>
    <dgm:cxn modelId="{231F8693-2EC7-4017-B195-D09433D4C164}" type="presParOf" srcId="{3DAE7303-F011-4BB8-9B05-AD8F38AE438D}" destId="{B21CD52D-1800-478C-9A48-D860484F71E6}" srcOrd="1" destOrd="0" presId="urn:microsoft.com/office/officeart/2005/8/layout/hierarchy3"/>
    <dgm:cxn modelId="{CDFAEFC4-8089-4D5E-B9DA-E50AA69BA135}" type="presParOf" srcId="{B21CD52D-1800-478C-9A48-D860484F71E6}" destId="{451A6BB0-2994-4328-8A2E-788F04124AD6}" srcOrd="0" destOrd="0" presId="urn:microsoft.com/office/officeart/2005/8/layout/hierarchy3"/>
    <dgm:cxn modelId="{B584070D-8E98-4715-BCE0-423D12577C5F}" type="presParOf" srcId="{B21CD52D-1800-478C-9A48-D860484F71E6}" destId="{D3B9A0A7-9E5F-42DA-9578-EF62FD445AC2}" srcOrd="1" destOrd="0" presId="urn:microsoft.com/office/officeart/2005/8/layout/hierarchy3"/>
    <dgm:cxn modelId="{8003782E-7DFE-4DCD-8E3B-4FD08C3320DD}" type="presParOf" srcId="{B21CD52D-1800-478C-9A48-D860484F71E6}" destId="{993E8244-B9DF-4B84-853C-BEAFDFEE0CB8}" srcOrd="2" destOrd="0" presId="urn:microsoft.com/office/officeart/2005/8/layout/hierarchy3"/>
    <dgm:cxn modelId="{81540F21-B5D1-4B07-A525-93543DB320A8}" type="presParOf" srcId="{B21CD52D-1800-478C-9A48-D860484F71E6}" destId="{415EB1E0-246B-481E-9409-765EC72688C2}" srcOrd="3" destOrd="0" presId="urn:microsoft.com/office/officeart/2005/8/layout/hierarchy3"/>
    <dgm:cxn modelId="{09F1582C-C641-4993-9EFE-58589A5CB4BB}" type="presParOf" srcId="{B21CD52D-1800-478C-9A48-D860484F71E6}" destId="{AE592C31-5CCE-4BE4-8789-20FDE7AEE4AA}" srcOrd="4" destOrd="0" presId="urn:microsoft.com/office/officeart/2005/8/layout/hierarchy3"/>
    <dgm:cxn modelId="{7C944F93-1CA8-481D-8F1E-0CFB73175826}" type="presParOf" srcId="{B21CD52D-1800-478C-9A48-D860484F71E6}" destId="{A9296A29-26DD-41D2-B4BE-E13055E48781}" srcOrd="5" destOrd="0" presId="urn:microsoft.com/office/officeart/2005/8/layout/hierarchy3"/>
    <dgm:cxn modelId="{B5034CB2-5DE2-461E-8D0C-BD7F45B30648}" type="presParOf" srcId="{AC16EAE0-8B1D-477F-9C7B-486BBE0C48E6}" destId="{C1048792-48F8-4A44-A5FB-2293A950FFD2}" srcOrd="3" destOrd="0" presId="urn:microsoft.com/office/officeart/2005/8/layout/hierarchy3"/>
    <dgm:cxn modelId="{1860A850-A973-4BF1-8322-FB6D59E8034D}" type="presParOf" srcId="{C1048792-48F8-4A44-A5FB-2293A950FFD2}" destId="{966BABDD-44A3-480D-811B-4D6BCB6C2269}" srcOrd="0" destOrd="0" presId="urn:microsoft.com/office/officeart/2005/8/layout/hierarchy3"/>
    <dgm:cxn modelId="{2566919E-A8F1-4E67-B412-962EF4C5B490}" type="presParOf" srcId="{966BABDD-44A3-480D-811B-4D6BCB6C2269}" destId="{95F1A376-EEF0-4259-92C9-7AD7CF3AD729}" srcOrd="0" destOrd="0" presId="urn:microsoft.com/office/officeart/2005/8/layout/hierarchy3"/>
    <dgm:cxn modelId="{7046CA3D-C7AE-4D66-915F-D51C5CE44C58}" type="presParOf" srcId="{966BABDD-44A3-480D-811B-4D6BCB6C2269}" destId="{A61AEB38-26C3-45B6-BB1A-050808E79F88}" srcOrd="1" destOrd="0" presId="urn:microsoft.com/office/officeart/2005/8/layout/hierarchy3"/>
    <dgm:cxn modelId="{5D3846E8-1040-4FAC-882E-8EC26F667402}" type="presParOf" srcId="{C1048792-48F8-4A44-A5FB-2293A950FFD2}" destId="{9496C89E-C263-4422-8630-87DEDC72BD42}" srcOrd="1" destOrd="0" presId="urn:microsoft.com/office/officeart/2005/8/layout/hierarchy3"/>
    <dgm:cxn modelId="{BD9D0FC7-AAD5-4059-8B0D-38281EE9F2F5}" type="presParOf" srcId="{9496C89E-C263-4422-8630-87DEDC72BD42}" destId="{EF531DC9-3B63-464C-8608-0BC8326393B6}" srcOrd="0" destOrd="0" presId="urn:microsoft.com/office/officeart/2005/8/layout/hierarchy3"/>
    <dgm:cxn modelId="{98E5BC4D-9F36-4812-989F-BD8E1F2E6FF9}" type="presParOf" srcId="{9496C89E-C263-4422-8630-87DEDC72BD42}" destId="{7E743313-B01A-40ED-9C68-39A446DFF771}" srcOrd="1" destOrd="0" presId="urn:microsoft.com/office/officeart/2005/8/layout/hierarchy3"/>
    <dgm:cxn modelId="{ACDB88F6-3A24-4D39-8AFC-A601F151A221}" type="presParOf" srcId="{9496C89E-C263-4422-8630-87DEDC72BD42}" destId="{C2ED90A3-A6D9-4202-8C84-738B4DC8E03B}" srcOrd="2" destOrd="0" presId="urn:microsoft.com/office/officeart/2005/8/layout/hierarchy3"/>
    <dgm:cxn modelId="{85EFB64D-6B76-421E-8279-314208B79DF7}" type="presParOf" srcId="{9496C89E-C263-4422-8630-87DEDC72BD42}" destId="{56AB1F2A-10B4-4BEA-A52A-498700B4A187}"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16E092-4659-4ADA-B90D-0FE2D25C7777}" type="doc">
      <dgm:prSet loTypeId="urn:microsoft.com/office/officeart/2005/8/layout/hierarchy3" loCatId="relationship" qsTypeId="urn:microsoft.com/office/officeart/2005/8/quickstyle/simple1" qsCatId="simple" csTypeId="urn:microsoft.com/office/officeart/2005/8/colors/accent5_1" csCatId="accent5" phldr="1"/>
      <dgm:spPr/>
      <dgm:t>
        <a:bodyPr/>
        <a:lstStyle/>
        <a:p>
          <a:endParaRPr lang="pt-BR"/>
        </a:p>
      </dgm:t>
    </dgm:pt>
    <dgm:pt modelId="{A1A8760E-3BD8-44AF-954D-CCEF06F40D41}">
      <dgm:prSet phldrT="[Texto]"/>
      <dgm:spPr/>
      <dgm:t>
        <a:bodyPr/>
        <a:lstStyle/>
        <a:p>
          <a:r>
            <a:rPr lang="pt-PT" b="0" i="0" dirty="0"/>
            <a:t>Profissionalização da burocracia</a:t>
          </a:r>
          <a:endParaRPr lang="pt-BR" dirty="0"/>
        </a:p>
      </dgm:t>
    </dgm:pt>
    <dgm:pt modelId="{81EF6CCA-8DD4-4356-A1B9-D2ACB5D41170}" type="parTrans" cxnId="{564034A6-13BC-4C2C-94A4-E2C7125D364B}">
      <dgm:prSet/>
      <dgm:spPr/>
      <dgm:t>
        <a:bodyPr/>
        <a:lstStyle/>
        <a:p>
          <a:endParaRPr lang="pt-BR"/>
        </a:p>
      </dgm:t>
    </dgm:pt>
    <dgm:pt modelId="{79D4D577-0EAC-4652-81CE-9B6FB55253C2}" type="sibTrans" cxnId="{564034A6-13BC-4C2C-94A4-E2C7125D364B}">
      <dgm:prSet/>
      <dgm:spPr/>
      <dgm:t>
        <a:bodyPr/>
        <a:lstStyle/>
        <a:p>
          <a:endParaRPr lang="pt-BR"/>
        </a:p>
      </dgm:t>
    </dgm:pt>
    <dgm:pt modelId="{3B5D499A-6F46-4828-A2DD-49D3F20974D1}">
      <dgm:prSet phldrT="[Texto]"/>
      <dgm:spPr/>
      <dgm:t>
        <a:bodyPr/>
        <a:lstStyle/>
        <a:p>
          <a:r>
            <a:rPr lang="pt-PT" b="0" i="0" dirty="0"/>
            <a:t>Redução dos cargos em comissão</a:t>
          </a:r>
          <a:endParaRPr lang="pt-BR" dirty="0"/>
        </a:p>
      </dgm:t>
    </dgm:pt>
    <dgm:pt modelId="{D1B0D01C-91BD-4DEB-92BF-270610E7B266}" type="parTrans" cxnId="{252AF8F2-5853-4690-A705-F0B6E5762428}">
      <dgm:prSet/>
      <dgm:spPr/>
      <dgm:t>
        <a:bodyPr/>
        <a:lstStyle/>
        <a:p>
          <a:endParaRPr lang="pt-BR"/>
        </a:p>
      </dgm:t>
    </dgm:pt>
    <dgm:pt modelId="{3405FE21-BEB7-43A3-B0B3-6ED050F6DE10}" type="sibTrans" cxnId="{252AF8F2-5853-4690-A705-F0B6E5762428}">
      <dgm:prSet/>
      <dgm:spPr/>
      <dgm:t>
        <a:bodyPr/>
        <a:lstStyle/>
        <a:p>
          <a:endParaRPr lang="pt-BR"/>
        </a:p>
      </dgm:t>
    </dgm:pt>
    <dgm:pt modelId="{78C4AF38-A3F3-444A-8F8F-467E78F30865}">
      <dgm:prSet phldrT="[Texto]"/>
      <dgm:spPr>
        <a:solidFill>
          <a:srgbClr val="005476"/>
        </a:solidFill>
      </dgm:spPr>
      <dgm:t>
        <a:bodyPr/>
        <a:lstStyle/>
        <a:p>
          <a:r>
            <a:rPr lang="pt-PT" b="0" i="0">
              <a:solidFill>
                <a:schemeClr val="bg1"/>
              </a:solidFill>
            </a:rPr>
            <a:t>Profissionalização do alto escalão governamental</a:t>
          </a:r>
          <a:endParaRPr lang="pt-BR" dirty="0">
            <a:solidFill>
              <a:schemeClr val="bg1"/>
            </a:solidFill>
          </a:endParaRPr>
        </a:p>
      </dgm:t>
    </dgm:pt>
    <dgm:pt modelId="{7DA4240E-AF04-4365-9371-A71A065F92FF}" type="parTrans" cxnId="{E5AB79DF-D5D5-4FF6-AC38-D713F1F326BC}">
      <dgm:prSet/>
      <dgm:spPr/>
      <dgm:t>
        <a:bodyPr/>
        <a:lstStyle/>
        <a:p>
          <a:endParaRPr lang="pt-BR"/>
        </a:p>
      </dgm:t>
    </dgm:pt>
    <dgm:pt modelId="{D551D8B0-76FA-4683-BE31-CFC8EF7B1E80}" type="sibTrans" cxnId="{E5AB79DF-D5D5-4FF6-AC38-D713F1F326BC}">
      <dgm:prSet/>
      <dgm:spPr/>
      <dgm:t>
        <a:bodyPr/>
        <a:lstStyle/>
        <a:p>
          <a:endParaRPr lang="pt-BR"/>
        </a:p>
      </dgm:t>
    </dgm:pt>
    <dgm:pt modelId="{F00478F3-70D6-4C50-9AE9-10C9D93C3740}">
      <dgm:prSet phldrT="[Texto]"/>
      <dgm:spPr/>
      <dgm:t>
        <a:bodyPr/>
        <a:lstStyle/>
        <a:p>
          <a:r>
            <a:rPr lang="pt-PT" b="0" i="0" dirty="0"/>
            <a:t>Eficiência</a:t>
          </a:r>
          <a:endParaRPr lang="pt-BR" dirty="0"/>
        </a:p>
      </dgm:t>
    </dgm:pt>
    <dgm:pt modelId="{4D76EC1F-8139-47AA-99FE-0D452E3642DC}" type="parTrans" cxnId="{E4841634-1771-4304-9645-AD431D8B32C8}">
      <dgm:prSet/>
      <dgm:spPr/>
      <dgm:t>
        <a:bodyPr/>
        <a:lstStyle/>
        <a:p>
          <a:endParaRPr lang="pt-BR"/>
        </a:p>
      </dgm:t>
    </dgm:pt>
    <dgm:pt modelId="{24BE3155-AFEE-430D-85CE-FBDB487B8871}" type="sibTrans" cxnId="{E4841634-1771-4304-9645-AD431D8B32C8}">
      <dgm:prSet/>
      <dgm:spPr/>
      <dgm:t>
        <a:bodyPr/>
        <a:lstStyle/>
        <a:p>
          <a:endParaRPr lang="pt-BR"/>
        </a:p>
      </dgm:t>
    </dgm:pt>
    <dgm:pt modelId="{CD597390-8B54-41FC-A865-377F3314928E}">
      <dgm:prSet phldrT="[Texto]"/>
      <dgm:spPr>
        <a:solidFill>
          <a:srgbClr val="298DAC">
            <a:alpha val="90000"/>
          </a:srgbClr>
        </a:solidFill>
      </dgm:spPr>
      <dgm:t>
        <a:bodyPr/>
        <a:lstStyle/>
        <a:p>
          <a:r>
            <a:rPr lang="pt-BR" dirty="0">
              <a:solidFill>
                <a:schemeClr val="bg1"/>
              </a:solidFill>
            </a:rPr>
            <a:t>Aderência planejamento - orçamento</a:t>
          </a:r>
        </a:p>
      </dgm:t>
    </dgm:pt>
    <dgm:pt modelId="{2A3264EE-0B1F-4FF9-89B1-F2947890BA9E}" type="parTrans" cxnId="{86704B4A-989B-4475-A051-7DC99AD92163}">
      <dgm:prSet/>
      <dgm:spPr/>
      <dgm:t>
        <a:bodyPr/>
        <a:lstStyle/>
        <a:p>
          <a:endParaRPr lang="pt-BR"/>
        </a:p>
      </dgm:t>
    </dgm:pt>
    <dgm:pt modelId="{5A5D9686-8D8E-4271-B7DC-128313AAE3EA}" type="sibTrans" cxnId="{86704B4A-989B-4475-A051-7DC99AD92163}">
      <dgm:prSet/>
      <dgm:spPr/>
      <dgm:t>
        <a:bodyPr/>
        <a:lstStyle/>
        <a:p>
          <a:endParaRPr lang="pt-BR"/>
        </a:p>
      </dgm:t>
    </dgm:pt>
    <dgm:pt modelId="{19FD11ED-7FD9-4897-9AA7-138670888842}">
      <dgm:prSet phldrT="[Texto]"/>
      <dgm:spPr/>
      <dgm:t>
        <a:bodyPr/>
        <a:lstStyle/>
        <a:p>
          <a:r>
            <a:rPr lang="pt-BR" dirty="0"/>
            <a:t>Governo Eletrônico</a:t>
          </a:r>
        </a:p>
      </dgm:t>
    </dgm:pt>
    <dgm:pt modelId="{B89D214D-54CF-460E-ABA1-58EC9D5A47B6}" type="parTrans" cxnId="{ED9155AD-E561-42B3-82AC-7951D52FC090}">
      <dgm:prSet/>
      <dgm:spPr/>
      <dgm:t>
        <a:bodyPr/>
        <a:lstStyle/>
        <a:p>
          <a:endParaRPr lang="pt-BR"/>
        </a:p>
      </dgm:t>
    </dgm:pt>
    <dgm:pt modelId="{AE317642-CCE4-41E8-A301-E3825E9A138E}" type="sibTrans" cxnId="{ED9155AD-E561-42B3-82AC-7951D52FC090}">
      <dgm:prSet/>
      <dgm:spPr/>
      <dgm:t>
        <a:bodyPr/>
        <a:lstStyle/>
        <a:p>
          <a:endParaRPr lang="pt-BR"/>
        </a:p>
      </dgm:t>
    </dgm:pt>
    <dgm:pt modelId="{54D5C588-6D3D-43E6-AC3A-668CEEEB4CBD}">
      <dgm:prSet/>
      <dgm:spPr/>
      <dgm:t>
        <a:bodyPr/>
        <a:lstStyle/>
        <a:p>
          <a:r>
            <a:rPr lang="pt-BR"/>
            <a:t>Efetividade</a:t>
          </a:r>
          <a:endParaRPr lang="pt-BR" dirty="0"/>
        </a:p>
      </dgm:t>
    </dgm:pt>
    <dgm:pt modelId="{D4975285-5DBF-4456-BC7E-FB4B3B90193B}" type="parTrans" cxnId="{E3642AB9-08A1-48D1-990B-C618817466D3}">
      <dgm:prSet/>
      <dgm:spPr/>
      <dgm:t>
        <a:bodyPr/>
        <a:lstStyle/>
        <a:p>
          <a:endParaRPr lang="pt-BR"/>
        </a:p>
      </dgm:t>
    </dgm:pt>
    <dgm:pt modelId="{5F08EA10-8E8E-4C65-97E9-B1667C646D9C}" type="sibTrans" cxnId="{E3642AB9-08A1-48D1-990B-C618817466D3}">
      <dgm:prSet/>
      <dgm:spPr/>
      <dgm:t>
        <a:bodyPr/>
        <a:lstStyle/>
        <a:p>
          <a:endParaRPr lang="pt-BR"/>
        </a:p>
      </dgm:t>
    </dgm:pt>
    <dgm:pt modelId="{60C9F13C-0147-4929-99CB-6120D6B1F35C}">
      <dgm:prSet/>
      <dgm:spPr/>
      <dgm:t>
        <a:bodyPr/>
        <a:lstStyle/>
        <a:p>
          <a:r>
            <a:rPr lang="pt-BR" dirty="0"/>
            <a:t>Transparência / </a:t>
          </a:r>
          <a:r>
            <a:rPr lang="pt-BR" dirty="0" err="1"/>
            <a:t>Accountability</a:t>
          </a:r>
          <a:endParaRPr lang="pt-BR" dirty="0"/>
        </a:p>
      </dgm:t>
    </dgm:pt>
    <dgm:pt modelId="{8EDE91ED-D380-4EEB-BD29-FFFB2C8EA064}" type="parTrans" cxnId="{D89E7F76-2FD9-4031-8E86-8B0F07C139CF}">
      <dgm:prSet/>
      <dgm:spPr/>
      <dgm:t>
        <a:bodyPr/>
        <a:lstStyle/>
        <a:p>
          <a:endParaRPr lang="pt-BR"/>
        </a:p>
      </dgm:t>
    </dgm:pt>
    <dgm:pt modelId="{D7529760-F681-4A55-9CD9-D9E52CA9EA7A}" type="sibTrans" cxnId="{D89E7F76-2FD9-4031-8E86-8B0F07C139CF}">
      <dgm:prSet/>
      <dgm:spPr/>
      <dgm:t>
        <a:bodyPr/>
        <a:lstStyle/>
        <a:p>
          <a:endParaRPr lang="pt-BR"/>
        </a:p>
      </dgm:t>
    </dgm:pt>
    <dgm:pt modelId="{F0C4E26D-C47C-44E6-9683-9A3910027D7F}">
      <dgm:prSet/>
      <dgm:spPr>
        <a:solidFill>
          <a:srgbClr val="005476"/>
        </a:solidFill>
      </dgm:spPr>
      <dgm:t>
        <a:bodyPr/>
        <a:lstStyle/>
        <a:p>
          <a:r>
            <a:rPr lang="pt-PT" b="0" i="0">
              <a:solidFill>
                <a:schemeClr val="bg1"/>
              </a:solidFill>
            </a:rPr>
            <a:t>Redefinição e fortalecimento das carreiras estratégicas</a:t>
          </a:r>
          <a:endParaRPr lang="pt-PT" dirty="0">
            <a:solidFill>
              <a:schemeClr val="bg1"/>
            </a:solidFill>
          </a:endParaRPr>
        </a:p>
      </dgm:t>
    </dgm:pt>
    <dgm:pt modelId="{6A9A6539-8270-4EED-A103-BFFD6D29314B}" type="parTrans" cxnId="{30AE1B24-EA32-4F60-90B6-51662524DB43}">
      <dgm:prSet/>
      <dgm:spPr/>
      <dgm:t>
        <a:bodyPr/>
        <a:lstStyle/>
        <a:p>
          <a:endParaRPr lang="pt-BR"/>
        </a:p>
      </dgm:t>
    </dgm:pt>
    <dgm:pt modelId="{9F114C0C-653F-4147-974B-DDA00C63E895}" type="sibTrans" cxnId="{30AE1B24-EA32-4F60-90B6-51662524DB43}">
      <dgm:prSet/>
      <dgm:spPr/>
      <dgm:t>
        <a:bodyPr/>
        <a:lstStyle/>
        <a:p>
          <a:endParaRPr lang="pt-BR"/>
        </a:p>
      </dgm:t>
    </dgm:pt>
    <dgm:pt modelId="{45682F03-C851-488A-BCB9-4655B9196FE3}">
      <dgm:prSet/>
      <dgm:spPr>
        <a:solidFill>
          <a:srgbClr val="005476"/>
        </a:solidFill>
      </dgm:spPr>
      <dgm:t>
        <a:bodyPr/>
        <a:lstStyle/>
        <a:p>
          <a:r>
            <a:rPr lang="pt-PT" b="0" i="0">
              <a:solidFill>
                <a:schemeClr val="bg1"/>
              </a:solidFill>
            </a:rPr>
            <a:t>Aumento do investimento em capacitação</a:t>
          </a:r>
          <a:endParaRPr lang="pt-PT" dirty="0">
            <a:solidFill>
              <a:schemeClr val="bg1"/>
            </a:solidFill>
          </a:endParaRPr>
        </a:p>
      </dgm:t>
    </dgm:pt>
    <dgm:pt modelId="{00292CEB-449B-49CF-9069-BC329E401A1E}" type="parTrans" cxnId="{1D0FAF75-EAAE-4F06-B935-0F884FF1A421}">
      <dgm:prSet/>
      <dgm:spPr/>
      <dgm:t>
        <a:bodyPr/>
        <a:lstStyle/>
        <a:p>
          <a:endParaRPr lang="pt-BR"/>
        </a:p>
      </dgm:t>
    </dgm:pt>
    <dgm:pt modelId="{EBCDFC18-9E05-4040-B0CC-C24093C8AF0F}" type="sibTrans" cxnId="{1D0FAF75-EAAE-4F06-B935-0F884FF1A421}">
      <dgm:prSet/>
      <dgm:spPr/>
      <dgm:t>
        <a:bodyPr/>
        <a:lstStyle/>
        <a:p>
          <a:endParaRPr lang="pt-BR"/>
        </a:p>
      </dgm:t>
    </dgm:pt>
    <dgm:pt modelId="{F3C79866-07F3-4B29-84CE-A1293540F550}">
      <dgm:prSet/>
      <dgm:spPr/>
      <dgm:t>
        <a:bodyPr/>
        <a:lstStyle/>
        <a:p>
          <a:r>
            <a:rPr lang="pt-PT" b="0" i="0" dirty="0"/>
            <a:t>Novo relacionamento entre o Estado e os sindicatos</a:t>
          </a:r>
          <a:endParaRPr lang="pt-PT" dirty="0"/>
        </a:p>
      </dgm:t>
    </dgm:pt>
    <dgm:pt modelId="{300932FF-C3C8-4383-A9AE-AF176692F8DF}" type="parTrans" cxnId="{757F568E-EEAA-4057-8E7A-98A9302A577D}">
      <dgm:prSet/>
      <dgm:spPr/>
      <dgm:t>
        <a:bodyPr/>
        <a:lstStyle/>
        <a:p>
          <a:endParaRPr lang="pt-BR"/>
        </a:p>
      </dgm:t>
    </dgm:pt>
    <dgm:pt modelId="{9D361652-D0B0-4693-97B8-E6BE325FB73D}" type="sibTrans" cxnId="{757F568E-EEAA-4057-8E7A-98A9302A577D}">
      <dgm:prSet/>
      <dgm:spPr/>
      <dgm:t>
        <a:bodyPr/>
        <a:lstStyle/>
        <a:p>
          <a:endParaRPr lang="pt-BR"/>
        </a:p>
      </dgm:t>
    </dgm:pt>
    <dgm:pt modelId="{35EB4407-B057-420F-8461-3AD1456FD433}">
      <dgm:prSet/>
      <dgm:spPr>
        <a:solidFill>
          <a:srgbClr val="005476"/>
        </a:solidFill>
      </dgm:spPr>
      <dgm:t>
        <a:bodyPr/>
        <a:lstStyle/>
        <a:p>
          <a:r>
            <a:rPr lang="pt-BR">
              <a:solidFill>
                <a:schemeClr val="bg1"/>
              </a:solidFill>
            </a:rPr>
            <a:t>Novas Formas de Contratação</a:t>
          </a:r>
          <a:endParaRPr lang="pt-BR" dirty="0">
            <a:solidFill>
              <a:schemeClr val="bg1"/>
            </a:solidFill>
          </a:endParaRPr>
        </a:p>
      </dgm:t>
    </dgm:pt>
    <dgm:pt modelId="{D0A1C985-B48D-4004-B920-1E21DB4D05FE}" type="parTrans" cxnId="{BAE38477-4041-4491-B263-728EEB4C727C}">
      <dgm:prSet/>
      <dgm:spPr/>
      <dgm:t>
        <a:bodyPr/>
        <a:lstStyle/>
        <a:p>
          <a:endParaRPr lang="pt-BR"/>
        </a:p>
      </dgm:t>
    </dgm:pt>
    <dgm:pt modelId="{9690FEC1-B950-46A6-9A14-11CE39310731}" type="sibTrans" cxnId="{BAE38477-4041-4491-B263-728EEB4C727C}">
      <dgm:prSet/>
      <dgm:spPr/>
      <dgm:t>
        <a:bodyPr/>
        <a:lstStyle/>
        <a:p>
          <a:endParaRPr lang="pt-BR"/>
        </a:p>
      </dgm:t>
    </dgm:pt>
    <dgm:pt modelId="{72BFF5B5-7261-481C-A48B-3AA3EBD1D7E0}">
      <dgm:prSet/>
      <dgm:spPr>
        <a:solidFill>
          <a:srgbClr val="298DAC">
            <a:alpha val="90000"/>
          </a:srgbClr>
        </a:solidFill>
      </dgm:spPr>
      <dgm:t>
        <a:bodyPr/>
        <a:lstStyle/>
        <a:p>
          <a:r>
            <a:rPr lang="pt-BR">
              <a:solidFill>
                <a:schemeClr val="bg1"/>
              </a:solidFill>
            </a:rPr>
            <a:t>Desburocratização</a:t>
          </a:r>
          <a:endParaRPr lang="pt-BR" dirty="0">
            <a:solidFill>
              <a:schemeClr val="bg1"/>
            </a:solidFill>
          </a:endParaRPr>
        </a:p>
      </dgm:t>
    </dgm:pt>
    <dgm:pt modelId="{59BFCA14-557D-491E-B343-A8EDD9BF338B}" type="parTrans" cxnId="{4F62A42F-AD77-4062-8D2A-64B1CBEA181A}">
      <dgm:prSet/>
      <dgm:spPr/>
      <dgm:t>
        <a:bodyPr/>
        <a:lstStyle/>
        <a:p>
          <a:endParaRPr lang="pt-BR"/>
        </a:p>
      </dgm:t>
    </dgm:pt>
    <dgm:pt modelId="{B564F016-6DB2-4DB0-A01B-3F2A54CCC78D}" type="sibTrans" cxnId="{4F62A42F-AD77-4062-8D2A-64B1CBEA181A}">
      <dgm:prSet/>
      <dgm:spPr/>
      <dgm:t>
        <a:bodyPr/>
        <a:lstStyle/>
        <a:p>
          <a:endParaRPr lang="pt-BR"/>
        </a:p>
      </dgm:t>
    </dgm:pt>
    <dgm:pt modelId="{7D89FBD8-2C39-494D-BF51-497AEC295EDA}">
      <dgm:prSet/>
      <dgm:spPr/>
      <dgm:t>
        <a:bodyPr/>
        <a:lstStyle/>
        <a:p>
          <a:r>
            <a:rPr lang="pt-BR" dirty="0"/>
            <a:t>Indicadores e Metas</a:t>
          </a:r>
        </a:p>
      </dgm:t>
    </dgm:pt>
    <dgm:pt modelId="{2BC805FC-E9CE-4FB2-8A97-4D5646A7116D}" type="parTrans" cxnId="{69D94C87-750D-4900-BE2B-BB80F0EE8108}">
      <dgm:prSet/>
      <dgm:spPr/>
      <dgm:t>
        <a:bodyPr/>
        <a:lstStyle/>
        <a:p>
          <a:endParaRPr lang="pt-BR"/>
        </a:p>
      </dgm:t>
    </dgm:pt>
    <dgm:pt modelId="{0DD386F3-0819-438F-AD07-B56A8C9E3D48}" type="sibTrans" cxnId="{69D94C87-750D-4900-BE2B-BB80F0EE8108}">
      <dgm:prSet/>
      <dgm:spPr/>
      <dgm:t>
        <a:bodyPr/>
        <a:lstStyle/>
        <a:p>
          <a:endParaRPr lang="pt-BR"/>
        </a:p>
      </dgm:t>
    </dgm:pt>
    <dgm:pt modelId="{281B0196-34E3-477B-898E-B092B2341275}">
      <dgm:prSet/>
      <dgm:spPr>
        <a:solidFill>
          <a:srgbClr val="298DAC">
            <a:alpha val="90000"/>
          </a:srgbClr>
        </a:solidFill>
      </dgm:spPr>
      <dgm:t>
        <a:bodyPr/>
        <a:lstStyle/>
        <a:p>
          <a:r>
            <a:rPr lang="pt-BR">
              <a:solidFill>
                <a:schemeClr val="bg1"/>
              </a:solidFill>
            </a:rPr>
            <a:t>Gestão por Resultados</a:t>
          </a:r>
          <a:endParaRPr lang="pt-BR" dirty="0">
            <a:solidFill>
              <a:schemeClr val="bg1"/>
            </a:solidFill>
          </a:endParaRPr>
        </a:p>
      </dgm:t>
    </dgm:pt>
    <dgm:pt modelId="{B63DD348-A89F-469B-A8A7-9E9F9463B5DB}" type="parTrans" cxnId="{6A95189D-5147-4082-B6DF-7354EF049391}">
      <dgm:prSet/>
      <dgm:spPr/>
      <dgm:t>
        <a:bodyPr/>
        <a:lstStyle/>
        <a:p>
          <a:endParaRPr lang="pt-BR"/>
        </a:p>
      </dgm:t>
    </dgm:pt>
    <dgm:pt modelId="{72E83716-5997-43DD-BF23-256F9E547392}" type="sibTrans" cxnId="{6A95189D-5147-4082-B6DF-7354EF049391}">
      <dgm:prSet/>
      <dgm:spPr/>
      <dgm:t>
        <a:bodyPr/>
        <a:lstStyle/>
        <a:p>
          <a:endParaRPr lang="pt-BR"/>
        </a:p>
      </dgm:t>
    </dgm:pt>
    <dgm:pt modelId="{94ADCE5D-41AE-4498-BE54-7AE4C438043B}">
      <dgm:prSet/>
      <dgm:spPr/>
      <dgm:t>
        <a:bodyPr/>
        <a:lstStyle/>
        <a:p>
          <a:r>
            <a:rPr lang="pt-BR"/>
            <a:t>Governo em Rede</a:t>
          </a:r>
          <a:endParaRPr lang="pt-BR" dirty="0"/>
        </a:p>
      </dgm:t>
    </dgm:pt>
    <dgm:pt modelId="{B219E219-B2AC-4A51-8D5A-696FFDB07E5B}" type="parTrans" cxnId="{1FDC0D8C-9E66-4F42-8631-8364E61F5F0E}">
      <dgm:prSet/>
      <dgm:spPr/>
      <dgm:t>
        <a:bodyPr/>
        <a:lstStyle/>
        <a:p>
          <a:endParaRPr lang="pt-BR"/>
        </a:p>
      </dgm:t>
    </dgm:pt>
    <dgm:pt modelId="{74B60EBA-BFE3-4C4F-8284-4BD3B918A213}" type="sibTrans" cxnId="{1FDC0D8C-9E66-4F42-8631-8364E61F5F0E}">
      <dgm:prSet/>
      <dgm:spPr/>
      <dgm:t>
        <a:bodyPr/>
        <a:lstStyle/>
        <a:p>
          <a:endParaRPr lang="pt-BR"/>
        </a:p>
      </dgm:t>
    </dgm:pt>
    <dgm:pt modelId="{D951E2EA-ACA3-4ABE-ACD1-E842035D23F3}">
      <dgm:prSet/>
      <dgm:spPr>
        <a:solidFill>
          <a:srgbClr val="298DAC">
            <a:alpha val="90000"/>
          </a:srgbClr>
        </a:solidFill>
      </dgm:spPr>
      <dgm:t>
        <a:bodyPr/>
        <a:lstStyle/>
        <a:p>
          <a:r>
            <a:rPr lang="pt-BR" dirty="0">
              <a:solidFill>
                <a:schemeClr val="bg1"/>
              </a:solidFill>
            </a:rPr>
            <a:t>Informações</a:t>
          </a:r>
        </a:p>
      </dgm:t>
    </dgm:pt>
    <dgm:pt modelId="{65AB94BD-720F-445A-AFF3-F455955A0782}" type="parTrans" cxnId="{A82FC0DB-8E6E-4F26-8623-C976634E2169}">
      <dgm:prSet/>
      <dgm:spPr/>
      <dgm:t>
        <a:bodyPr/>
        <a:lstStyle/>
        <a:p>
          <a:endParaRPr lang="pt-BR"/>
        </a:p>
      </dgm:t>
    </dgm:pt>
    <dgm:pt modelId="{4D3B7A15-ADF1-4D76-89F5-0630CCD32CEA}" type="sibTrans" cxnId="{A82FC0DB-8E6E-4F26-8623-C976634E2169}">
      <dgm:prSet/>
      <dgm:spPr/>
      <dgm:t>
        <a:bodyPr/>
        <a:lstStyle/>
        <a:p>
          <a:endParaRPr lang="pt-BR"/>
        </a:p>
      </dgm:t>
    </dgm:pt>
    <dgm:pt modelId="{B8EBDE55-2E69-44FC-A4E6-AF8AD58A30FD}">
      <dgm:prSet/>
      <dgm:spPr>
        <a:solidFill>
          <a:schemeClr val="accent5">
            <a:lumMod val="20000"/>
            <a:lumOff val="80000"/>
            <a:alpha val="90000"/>
          </a:schemeClr>
        </a:solidFill>
      </dgm:spPr>
      <dgm:t>
        <a:bodyPr/>
        <a:lstStyle/>
        <a:p>
          <a:r>
            <a:rPr lang="pt-BR" dirty="0">
              <a:solidFill>
                <a:schemeClr val="tx1"/>
              </a:solidFill>
            </a:rPr>
            <a:t>Participação</a:t>
          </a:r>
        </a:p>
      </dgm:t>
    </dgm:pt>
    <dgm:pt modelId="{1C877FB2-AED9-402B-A0A6-349DA8B42B03}" type="parTrans" cxnId="{56D3C11F-6E4F-4917-9862-9257F9C8D068}">
      <dgm:prSet/>
      <dgm:spPr/>
      <dgm:t>
        <a:bodyPr/>
        <a:lstStyle/>
        <a:p>
          <a:endParaRPr lang="pt-BR"/>
        </a:p>
      </dgm:t>
    </dgm:pt>
    <dgm:pt modelId="{E8DED1EF-DC50-4AE2-AC5F-891A03DC00DE}" type="sibTrans" cxnId="{56D3C11F-6E4F-4917-9862-9257F9C8D068}">
      <dgm:prSet/>
      <dgm:spPr/>
      <dgm:t>
        <a:bodyPr/>
        <a:lstStyle/>
        <a:p>
          <a:endParaRPr lang="pt-BR"/>
        </a:p>
      </dgm:t>
    </dgm:pt>
    <dgm:pt modelId="{AC16EAE0-8B1D-477F-9C7B-486BBE0C48E6}" type="pres">
      <dgm:prSet presAssocID="{DF16E092-4659-4ADA-B90D-0FE2D25C7777}" presName="diagram" presStyleCnt="0">
        <dgm:presLayoutVars>
          <dgm:chPref val="1"/>
          <dgm:dir/>
          <dgm:animOne val="branch"/>
          <dgm:animLvl val="lvl"/>
          <dgm:resizeHandles/>
        </dgm:presLayoutVars>
      </dgm:prSet>
      <dgm:spPr/>
    </dgm:pt>
    <dgm:pt modelId="{EB3BC8F6-55C4-4DC2-8368-16070513085B}" type="pres">
      <dgm:prSet presAssocID="{A1A8760E-3BD8-44AF-954D-CCEF06F40D41}" presName="root" presStyleCnt="0"/>
      <dgm:spPr/>
    </dgm:pt>
    <dgm:pt modelId="{DBC03896-0331-4B9F-9B8A-BF82949916C2}" type="pres">
      <dgm:prSet presAssocID="{A1A8760E-3BD8-44AF-954D-CCEF06F40D41}" presName="rootComposite" presStyleCnt="0"/>
      <dgm:spPr/>
    </dgm:pt>
    <dgm:pt modelId="{5C2A0163-F641-4CA5-B009-C78FE8D7D742}" type="pres">
      <dgm:prSet presAssocID="{A1A8760E-3BD8-44AF-954D-CCEF06F40D41}" presName="rootText" presStyleLbl="node1" presStyleIdx="0" presStyleCnt="4"/>
      <dgm:spPr/>
    </dgm:pt>
    <dgm:pt modelId="{FA19584D-6018-4703-B8B0-3AD7D5586D52}" type="pres">
      <dgm:prSet presAssocID="{A1A8760E-3BD8-44AF-954D-CCEF06F40D41}" presName="rootConnector" presStyleLbl="node1" presStyleIdx="0" presStyleCnt="4"/>
      <dgm:spPr/>
    </dgm:pt>
    <dgm:pt modelId="{A4A409A3-4F83-485D-96F9-E4CBC19582C8}" type="pres">
      <dgm:prSet presAssocID="{A1A8760E-3BD8-44AF-954D-CCEF06F40D41}" presName="childShape" presStyleCnt="0"/>
      <dgm:spPr/>
    </dgm:pt>
    <dgm:pt modelId="{2D47D6B4-D6FF-4821-B9AB-27D61EBFA16D}" type="pres">
      <dgm:prSet presAssocID="{D1B0D01C-91BD-4DEB-92BF-270610E7B266}" presName="Name13" presStyleLbl="parChTrans1D2" presStyleIdx="0" presStyleCnt="14"/>
      <dgm:spPr/>
    </dgm:pt>
    <dgm:pt modelId="{31AA6E8B-4E1D-42B3-80D2-9ADC20D2A556}" type="pres">
      <dgm:prSet presAssocID="{3B5D499A-6F46-4828-A2DD-49D3F20974D1}" presName="childText" presStyleLbl="bgAcc1" presStyleIdx="0" presStyleCnt="14">
        <dgm:presLayoutVars>
          <dgm:bulletEnabled val="1"/>
        </dgm:presLayoutVars>
      </dgm:prSet>
      <dgm:spPr/>
    </dgm:pt>
    <dgm:pt modelId="{0EC39D83-1ED3-462B-BF21-1D3DD3D6991C}" type="pres">
      <dgm:prSet presAssocID="{7DA4240E-AF04-4365-9371-A71A065F92FF}" presName="Name13" presStyleLbl="parChTrans1D2" presStyleIdx="1" presStyleCnt="14"/>
      <dgm:spPr/>
    </dgm:pt>
    <dgm:pt modelId="{A010D2AA-52D1-4004-B1E8-4D50CC623B01}" type="pres">
      <dgm:prSet presAssocID="{78C4AF38-A3F3-444A-8F8F-467E78F30865}" presName="childText" presStyleLbl="bgAcc1" presStyleIdx="1" presStyleCnt="14">
        <dgm:presLayoutVars>
          <dgm:bulletEnabled val="1"/>
        </dgm:presLayoutVars>
      </dgm:prSet>
      <dgm:spPr/>
    </dgm:pt>
    <dgm:pt modelId="{1B9A634D-51A7-4DA9-8EA1-A47D30CEA677}" type="pres">
      <dgm:prSet presAssocID="{300932FF-C3C8-4383-A9AE-AF176692F8DF}" presName="Name13" presStyleLbl="parChTrans1D2" presStyleIdx="2" presStyleCnt="14"/>
      <dgm:spPr/>
    </dgm:pt>
    <dgm:pt modelId="{5C866633-FD15-4E0E-9E5D-1D6CA4B9E261}" type="pres">
      <dgm:prSet presAssocID="{F3C79866-07F3-4B29-84CE-A1293540F550}" presName="childText" presStyleLbl="bgAcc1" presStyleIdx="2" presStyleCnt="14">
        <dgm:presLayoutVars>
          <dgm:bulletEnabled val="1"/>
        </dgm:presLayoutVars>
      </dgm:prSet>
      <dgm:spPr/>
    </dgm:pt>
    <dgm:pt modelId="{094D346C-0D43-4A33-8317-2C10D31C6A54}" type="pres">
      <dgm:prSet presAssocID="{00292CEB-449B-49CF-9069-BC329E401A1E}" presName="Name13" presStyleLbl="parChTrans1D2" presStyleIdx="3" presStyleCnt="14"/>
      <dgm:spPr/>
    </dgm:pt>
    <dgm:pt modelId="{0CE365BE-200E-47D0-96D8-B6979D9F9F43}" type="pres">
      <dgm:prSet presAssocID="{45682F03-C851-488A-BCB9-4655B9196FE3}" presName="childText" presStyleLbl="bgAcc1" presStyleIdx="3" presStyleCnt="14">
        <dgm:presLayoutVars>
          <dgm:bulletEnabled val="1"/>
        </dgm:presLayoutVars>
      </dgm:prSet>
      <dgm:spPr/>
    </dgm:pt>
    <dgm:pt modelId="{4396973E-B3A7-4687-956B-81DC6C589D97}" type="pres">
      <dgm:prSet presAssocID="{6A9A6539-8270-4EED-A103-BFFD6D29314B}" presName="Name13" presStyleLbl="parChTrans1D2" presStyleIdx="4" presStyleCnt="14"/>
      <dgm:spPr/>
    </dgm:pt>
    <dgm:pt modelId="{C6B009E8-AB66-4702-9D8D-407EBC8CAC87}" type="pres">
      <dgm:prSet presAssocID="{F0C4E26D-C47C-44E6-9683-9A3910027D7F}" presName="childText" presStyleLbl="bgAcc1" presStyleIdx="4" presStyleCnt="14">
        <dgm:presLayoutVars>
          <dgm:bulletEnabled val="1"/>
        </dgm:presLayoutVars>
      </dgm:prSet>
      <dgm:spPr/>
    </dgm:pt>
    <dgm:pt modelId="{D9065BE6-2EFD-4836-B3B9-41476F7D260F}" type="pres">
      <dgm:prSet presAssocID="{F00478F3-70D6-4C50-9AE9-10C9D93C3740}" presName="root" presStyleCnt="0"/>
      <dgm:spPr/>
    </dgm:pt>
    <dgm:pt modelId="{EAD45C2A-D9CC-4B0A-B9A9-193FBA114E41}" type="pres">
      <dgm:prSet presAssocID="{F00478F3-70D6-4C50-9AE9-10C9D93C3740}" presName="rootComposite" presStyleCnt="0"/>
      <dgm:spPr/>
    </dgm:pt>
    <dgm:pt modelId="{96242FBC-4AE3-4DDB-975C-D4D249B111C2}" type="pres">
      <dgm:prSet presAssocID="{F00478F3-70D6-4C50-9AE9-10C9D93C3740}" presName="rootText" presStyleLbl="node1" presStyleIdx="1" presStyleCnt="4"/>
      <dgm:spPr/>
    </dgm:pt>
    <dgm:pt modelId="{19297B94-CAE7-4267-9637-219F67E94CCB}" type="pres">
      <dgm:prSet presAssocID="{F00478F3-70D6-4C50-9AE9-10C9D93C3740}" presName="rootConnector" presStyleLbl="node1" presStyleIdx="1" presStyleCnt="4"/>
      <dgm:spPr/>
    </dgm:pt>
    <dgm:pt modelId="{6BA57263-625F-4C92-85F2-EFB9C6E36AA0}" type="pres">
      <dgm:prSet presAssocID="{F00478F3-70D6-4C50-9AE9-10C9D93C3740}" presName="childShape" presStyleCnt="0"/>
      <dgm:spPr/>
    </dgm:pt>
    <dgm:pt modelId="{4212F3BE-9479-41D5-A1F3-0A3C610D2181}" type="pres">
      <dgm:prSet presAssocID="{2A3264EE-0B1F-4FF9-89B1-F2947890BA9E}" presName="Name13" presStyleLbl="parChTrans1D2" presStyleIdx="5" presStyleCnt="14"/>
      <dgm:spPr/>
    </dgm:pt>
    <dgm:pt modelId="{442C9953-E3EC-42DE-B3E2-AA63E37D26BB}" type="pres">
      <dgm:prSet presAssocID="{CD597390-8B54-41FC-A865-377F3314928E}" presName="childText" presStyleLbl="bgAcc1" presStyleIdx="5" presStyleCnt="14">
        <dgm:presLayoutVars>
          <dgm:bulletEnabled val="1"/>
        </dgm:presLayoutVars>
      </dgm:prSet>
      <dgm:spPr/>
    </dgm:pt>
    <dgm:pt modelId="{96669B35-0E5E-4F6D-94C3-9BD51475E5E8}" type="pres">
      <dgm:prSet presAssocID="{B89D214D-54CF-460E-ABA1-58EC9D5A47B6}" presName="Name13" presStyleLbl="parChTrans1D2" presStyleIdx="6" presStyleCnt="14"/>
      <dgm:spPr/>
    </dgm:pt>
    <dgm:pt modelId="{9329EE67-05C9-4217-B34D-35184CBB39B6}" type="pres">
      <dgm:prSet presAssocID="{19FD11ED-7FD9-4897-9AA7-138670888842}" presName="childText" presStyleLbl="bgAcc1" presStyleIdx="6" presStyleCnt="14">
        <dgm:presLayoutVars>
          <dgm:bulletEnabled val="1"/>
        </dgm:presLayoutVars>
      </dgm:prSet>
      <dgm:spPr/>
    </dgm:pt>
    <dgm:pt modelId="{68DF0CE1-952B-484C-A3EE-DB3D8B8F85B6}" type="pres">
      <dgm:prSet presAssocID="{D0A1C985-B48D-4004-B920-1E21DB4D05FE}" presName="Name13" presStyleLbl="parChTrans1D2" presStyleIdx="7" presStyleCnt="14"/>
      <dgm:spPr/>
    </dgm:pt>
    <dgm:pt modelId="{540B1257-B22D-43A9-87BC-AD2326F411A2}" type="pres">
      <dgm:prSet presAssocID="{35EB4407-B057-420F-8461-3AD1456FD433}" presName="childText" presStyleLbl="bgAcc1" presStyleIdx="7" presStyleCnt="14">
        <dgm:presLayoutVars>
          <dgm:bulletEnabled val="1"/>
        </dgm:presLayoutVars>
      </dgm:prSet>
      <dgm:spPr/>
    </dgm:pt>
    <dgm:pt modelId="{6BF065BD-EAFF-45E9-97AE-EA9C059B59A2}" type="pres">
      <dgm:prSet presAssocID="{59BFCA14-557D-491E-B343-A8EDD9BF338B}" presName="Name13" presStyleLbl="parChTrans1D2" presStyleIdx="8" presStyleCnt="14"/>
      <dgm:spPr/>
    </dgm:pt>
    <dgm:pt modelId="{B97C29A3-732D-4DEF-A8B5-ABF12F94CD03}" type="pres">
      <dgm:prSet presAssocID="{72BFF5B5-7261-481C-A48B-3AA3EBD1D7E0}" presName="childText" presStyleLbl="bgAcc1" presStyleIdx="8" presStyleCnt="14">
        <dgm:presLayoutVars>
          <dgm:bulletEnabled val="1"/>
        </dgm:presLayoutVars>
      </dgm:prSet>
      <dgm:spPr/>
    </dgm:pt>
    <dgm:pt modelId="{3DAE7303-F011-4BB8-9B05-AD8F38AE438D}" type="pres">
      <dgm:prSet presAssocID="{54D5C588-6D3D-43E6-AC3A-668CEEEB4CBD}" presName="root" presStyleCnt="0"/>
      <dgm:spPr/>
    </dgm:pt>
    <dgm:pt modelId="{A76D35F7-19B1-48A0-ACBE-26ABBDBF5F2F}" type="pres">
      <dgm:prSet presAssocID="{54D5C588-6D3D-43E6-AC3A-668CEEEB4CBD}" presName="rootComposite" presStyleCnt="0"/>
      <dgm:spPr/>
    </dgm:pt>
    <dgm:pt modelId="{E842CCCB-818F-44F7-9738-E2E85CBFC45C}" type="pres">
      <dgm:prSet presAssocID="{54D5C588-6D3D-43E6-AC3A-668CEEEB4CBD}" presName="rootText" presStyleLbl="node1" presStyleIdx="2" presStyleCnt="4"/>
      <dgm:spPr/>
    </dgm:pt>
    <dgm:pt modelId="{5B7310D4-EFF0-4E55-AB87-FA98B06A1C79}" type="pres">
      <dgm:prSet presAssocID="{54D5C588-6D3D-43E6-AC3A-668CEEEB4CBD}" presName="rootConnector" presStyleLbl="node1" presStyleIdx="2" presStyleCnt="4"/>
      <dgm:spPr/>
    </dgm:pt>
    <dgm:pt modelId="{B21CD52D-1800-478C-9A48-D860484F71E6}" type="pres">
      <dgm:prSet presAssocID="{54D5C588-6D3D-43E6-AC3A-668CEEEB4CBD}" presName="childShape" presStyleCnt="0"/>
      <dgm:spPr/>
    </dgm:pt>
    <dgm:pt modelId="{451A6BB0-2994-4328-8A2E-788F04124AD6}" type="pres">
      <dgm:prSet presAssocID="{2BC805FC-E9CE-4FB2-8A97-4D5646A7116D}" presName="Name13" presStyleLbl="parChTrans1D2" presStyleIdx="9" presStyleCnt="14"/>
      <dgm:spPr/>
    </dgm:pt>
    <dgm:pt modelId="{D3B9A0A7-9E5F-42DA-9578-EF62FD445AC2}" type="pres">
      <dgm:prSet presAssocID="{7D89FBD8-2C39-494D-BF51-497AEC295EDA}" presName="childText" presStyleLbl="bgAcc1" presStyleIdx="9" presStyleCnt="14">
        <dgm:presLayoutVars>
          <dgm:bulletEnabled val="1"/>
        </dgm:presLayoutVars>
      </dgm:prSet>
      <dgm:spPr/>
    </dgm:pt>
    <dgm:pt modelId="{993E8244-B9DF-4B84-853C-BEAFDFEE0CB8}" type="pres">
      <dgm:prSet presAssocID="{B63DD348-A89F-469B-A8A7-9E9F9463B5DB}" presName="Name13" presStyleLbl="parChTrans1D2" presStyleIdx="10" presStyleCnt="14"/>
      <dgm:spPr/>
    </dgm:pt>
    <dgm:pt modelId="{415EB1E0-246B-481E-9409-765EC72688C2}" type="pres">
      <dgm:prSet presAssocID="{281B0196-34E3-477B-898E-B092B2341275}" presName="childText" presStyleLbl="bgAcc1" presStyleIdx="10" presStyleCnt="14">
        <dgm:presLayoutVars>
          <dgm:bulletEnabled val="1"/>
        </dgm:presLayoutVars>
      </dgm:prSet>
      <dgm:spPr/>
    </dgm:pt>
    <dgm:pt modelId="{AE592C31-5CCE-4BE4-8789-20FDE7AEE4AA}" type="pres">
      <dgm:prSet presAssocID="{B219E219-B2AC-4A51-8D5A-696FFDB07E5B}" presName="Name13" presStyleLbl="parChTrans1D2" presStyleIdx="11" presStyleCnt="14"/>
      <dgm:spPr/>
    </dgm:pt>
    <dgm:pt modelId="{A9296A29-26DD-41D2-B4BE-E13055E48781}" type="pres">
      <dgm:prSet presAssocID="{94ADCE5D-41AE-4498-BE54-7AE4C438043B}" presName="childText" presStyleLbl="bgAcc1" presStyleIdx="11" presStyleCnt="14">
        <dgm:presLayoutVars>
          <dgm:bulletEnabled val="1"/>
        </dgm:presLayoutVars>
      </dgm:prSet>
      <dgm:spPr/>
    </dgm:pt>
    <dgm:pt modelId="{C1048792-48F8-4A44-A5FB-2293A950FFD2}" type="pres">
      <dgm:prSet presAssocID="{60C9F13C-0147-4929-99CB-6120D6B1F35C}" presName="root" presStyleCnt="0"/>
      <dgm:spPr/>
    </dgm:pt>
    <dgm:pt modelId="{966BABDD-44A3-480D-811B-4D6BCB6C2269}" type="pres">
      <dgm:prSet presAssocID="{60C9F13C-0147-4929-99CB-6120D6B1F35C}" presName="rootComposite" presStyleCnt="0"/>
      <dgm:spPr/>
    </dgm:pt>
    <dgm:pt modelId="{95F1A376-EEF0-4259-92C9-7AD7CF3AD729}" type="pres">
      <dgm:prSet presAssocID="{60C9F13C-0147-4929-99CB-6120D6B1F35C}" presName="rootText" presStyleLbl="node1" presStyleIdx="3" presStyleCnt="4"/>
      <dgm:spPr/>
    </dgm:pt>
    <dgm:pt modelId="{A61AEB38-26C3-45B6-BB1A-050808E79F88}" type="pres">
      <dgm:prSet presAssocID="{60C9F13C-0147-4929-99CB-6120D6B1F35C}" presName="rootConnector" presStyleLbl="node1" presStyleIdx="3" presStyleCnt="4"/>
      <dgm:spPr/>
    </dgm:pt>
    <dgm:pt modelId="{9496C89E-C263-4422-8630-87DEDC72BD42}" type="pres">
      <dgm:prSet presAssocID="{60C9F13C-0147-4929-99CB-6120D6B1F35C}" presName="childShape" presStyleCnt="0"/>
      <dgm:spPr/>
    </dgm:pt>
    <dgm:pt modelId="{EF531DC9-3B63-464C-8608-0BC8326393B6}" type="pres">
      <dgm:prSet presAssocID="{65AB94BD-720F-445A-AFF3-F455955A0782}" presName="Name13" presStyleLbl="parChTrans1D2" presStyleIdx="12" presStyleCnt="14"/>
      <dgm:spPr/>
    </dgm:pt>
    <dgm:pt modelId="{7E743313-B01A-40ED-9C68-39A446DFF771}" type="pres">
      <dgm:prSet presAssocID="{D951E2EA-ACA3-4ABE-ACD1-E842035D23F3}" presName="childText" presStyleLbl="bgAcc1" presStyleIdx="12" presStyleCnt="14">
        <dgm:presLayoutVars>
          <dgm:bulletEnabled val="1"/>
        </dgm:presLayoutVars>
      </dgm:prSet>
      <dgm:spPr/>
    </dgm:pt>
    <dgm:pt modelId="{C2ED90A3-A6D9-4202-8C84-738B4DC8E03B}" type="pres">
      <dgm:prSet presAssocID="{1C877FB2-AED9-402B-A0A6-349DA8B42B03}" presName="Name13" presStyleLbl="parChTrans1D2" presStyleIdx="13" presStyleCnt="14"/>
      <dgm:spPr/>
    </dgm:pt>
    <dgm:pt modelId="{56AB1F2A-10B4-4BEA-A52A-498700B4A187}" type="pres">
      <dgm:prSet presAssocID="{B8EBDE55-2E69-44FC-A4E6-AF8AD58A30FD}" presName="childText" presStyleLbl="bgAcc1" presStyleIdx="13" presStyleCnt="14">
        <dgm:presLayoutVars>
          <dgm:bulletEnabled val="1"/>
        </dgm:presLayoutVars>
      </dgm:prSet>
      <dgm:spPr/>
    </dgm:pt>
  </dgm:ptLst>
  <dgm:cxnLst>
    <dgm:cxn modelId="{A75BEC0B-AA2E-4524-9065-0A3E9DD651C4}" type="presOf" srcId="{35EB4407-B057-420F-8461-3AD1456FD433}" destId="{540B1257-B22D-43A9-87BC-AD2326F411A2}" srcOrd="0" destOrd="0" presId="urn:microsoft.com/office/officeart/2005/8/layout/hierarchy3"/>
    <dgm:cxn modelId="{1389880C-7554-4B52-8D5E-A35143B1AE26}" type="presOf" srcId="{B8EBDE55-2E69-44FC-A4E6-AF8AD58A30FD}" destId="{56AB1F2A-10B4-4BEA-A52A-498700B4A187}" srcOrd="0" destOrd="0" presId="urn:microsoft.com/office/officeart/2005/8/layout/hierarchy3"/>
    <dgm:cxn modelId="{1C1A961A-DCAC-45DC-A682-87E80043ACDB}" type="presOf" srcId="{60C9F13C-0147-4929-99CB-6120D6B1F35C}" destId="{95F1A376-EEF0-4259-92C9-7AD7CF3AD729}" srcOrd="0" destOrd="0" presId="urn:microsoft.com/office/officeart/2005/8/layout/hierarchy3"/>
    <dgm:cxn modelId="{7D38E51A-15CF-4541-9787-0996668DAFDD}" type="presOf" srcId="{CD597390-8B54-41FC-A865-377F3314928E}" destId="{442C9953-E3EC-42DE-B3E2-AA63E37D26BB}" srcOrd="0" destOrd="0" presId="urn:microsoft.com/office/officeart/2005/8/layout/hierarchy3"/>
    <dgm:cxn modelId="{1531C21C-7AC8-49B0-A035-CAEC200C265D}" type="presOf" srcId="{F00478F3-70D6-4C50-9AE9-10C9D93C3740}" destId="{96242FBC-4AE3-4DDB-975C-D4D249B111C2}" srcOrd="0" destOrd="0" presId="urn:microsoft.com/office/officeart/2005/8/layout/hierarchy3"/>
    <dgm:cxn modelId="{56D3C11F-6E4F-4917-9862-9257F9C8D068}" srcId="{60C9F13C-0147-4929-99CB-6120D6B1F35C}" destId="{B8EBDE55-2E69-44FC-A4E6-AF8AD58A30FD}" srcOrd="1" destOrd="0" parTransId="{1C877FB2-AED9-402B-A0A6-349DA8B42B03}" sibTransId="{E8DED1EF-DC50-4AE2-AC5F-891A03DC00DE}"/>
    <dgm:cxn modelId="{30AE1B24-EA32-4F60-90B6-51662524DB43}" srcId="{A1A8760E-3BD8-44AF-954D-CCEF06F40D41}" destId="{F0C4E26D-C47C-44E6-9683-9A3910027D7F}" srcOrd="4" destOrd="0" parTransId="{6A9A6539-8270-4EED-A103-BFFD6D29314B}" sibTransId="{9F114C0C-653F-4147-974B-DDA00C63E895}"/>
    <dgm:cxn modelId="{15546E24-8864-4238-BD85-E922098DC3B9}" type="presOf" srcId="{1C877FB2-AED9-402B-A0A6-349DA8B42B03}" destId="{C2ED90A3-A6D9-4202-8C84-738B4DC8E03B}" srcOrd="0" destOrd="0" presId="urn:microsoft.com/office/officeart/2005/8/layout/hierarchy3"/>
    <dgm:cxn modelId="{4F62A42F-AD77-4062-8D2A-64B1CBEA181A}" srcId="{F00478F3-70D6-4C50-9AE9-10C9D93C3740}" destId="{72BFF5B5-7261-481C-A48B-3AA3EBD1D7E0}" srcOrd="3" destOrd="0" parTransId="{59BFCA14-557D-491E-B343-A8EDD9BF338B}" sibTransId="{B564F016-6DB2-4DB0-A01B-3F2A54CCC78D}"/>
    <dgm:cxn modelId="{E4841634-1771-4304-9645-AD431D8B32C8}" srcId="{DF16E092-4659-4ADA-B90D-0FE2D25C7777}" destId="{F00478F3-70D6-4C50-9AE9-10C9D93C3740}" srcOrd="1" destOrd="0" parTransId="{4D76EC1F-8139-47AA-99FE-0D452E3642DC}" sibTransId="{24BE3155-AFEE-430D-85CE-FBDB487B8871}"/>
    <dgm:cxn modelId="{DE771D35-BCB9-4469-9163-16D9511D9857}" type="presOf" srcId="{F00478F3-70D6-4C50-9AE9-10C9D93C3740}" destId="{19297B94-CAE7-4267-9637-219F67E94CCB}" srcOrd="1" destOrd="0" presId="urn:microsoft.com/office/officeart/2005/8/layout/hierarchy3"/>
    <dgm:cxn modelId="{46E00A3A-2B9A-40C5-8F34-B900A6398D8E}" type="presOf" srcId="{54D5C588-6D3D-43E6-AC3A-668CEEEB4CBD}" destId="{E842CCCB-818F-44F7-9738-E2E85CBFC45C}" srcOrd="0" destOrd="0" presId="urn:microsoft.com/office/officeart/2005/8/layout/hierarchy3"/>
    <dgm:cxn modelId="{7A146C5D-5EAB-4321-95AC-8146B19726E2}" type="presOf" srcId="{94ADCE5D-41AE-4498-BE54-7AE4C438043B}" destId="{A9296A29-26DD-41D2-B4BE-E13055E48781}" srcOrd="0" destOrd="0" presId="urn:microsoft.com/office/officeart/2005/8/layout/hierarchy3"/>
    <dgm:cxn modelId="{6FDD7E46-5931-4E55-A94B-2C13E4BCA03A}" type="presOf" srcId="{A1A8760E-3BD8-44AF-954D-CCEF06F40D41}" destId="{5C2A0163-F641-4CA5-B009-C78FE8D7D742}" srcOrd="0" destOrd="0" presId="urn:microsoft.com/office/officeart/2005/8/layout/hierarchy3"/>
    <dgm:cxn modelId="{72B84247-0860-41ED-9279-51FA3175E9C3}" type="presOf" srcId="{DF16E092-4659-4ADA-B90D-0FE2D25C7777}" destId="{AC16EAE0-8B1D-477F-9C7B-486BBE0C48E6}" srcOrd="0" destOrd="0" presId="urn:microsoft.com/office/officeart/2005/8/layout/hierarchy3"/>
    <dgm:cxn modelId="{05739368-230A-4172-A025-F6C112EDEB10}" type="presOf" srcId="{7D89FBD8-2C39-494D-BF51-497AEC295EDA}" destId="{D3B9A0A7-9E5F-42DA-9578-EF62FD445AC2}" srcOrd="0" destOrd="0" presId="urn:microsoft.com/office/officeart/2005/8/layout/hierarchy3"/>
    <dgm:cxn modelId="{86704B4A-989B-4475-A051-7DC99AD92163}" srcId="{F00478F3-70D6-4C50-9AE9-10C9D93C3740}" destId="{CD597390-8B54-41FC-A865-377F3314928E}" srcOrd="0" destOrd="0" parTransId="{2A3264EE-0B1F-4FF9-89B1-F2947890BA9E}" sibTransId="{5A5D9686-8D8E-4271-B7DC-128313AAE3EA}"/>
    <dgm:cxn modelId="{47ACE16D-DDF4-45F6-97A8-DD0227F5D30E}" type="presOf" srcId="{2A3264EE-0B1F-4FF9-89B1-F2947890BA9E}" destId="{4212F3BE-9479-41D5-A1F3-0A3C610D2181}" srcOrd="0" destOrd="0" presId="urn:microsoft.com/office/officeart/2005/8/layout/hierarchy3"/>
    <dgm:cxn modelId="{83C1DC70-A626-44A5-8B54-9FCE80BD7609}" type="presOf" srcId="{59BFCA14-557D-491E-B343-A8EDD9BF338B}" destId="{6BF065BD-EAFF-45E9-97AE-EA9C059B59A2}" srcOrd="0" destOrd="0" presId="urn:microsoft.com/office/officeart/2005/8/layout/hierarchy3"/>
    <dgm:cxn modelId="{85422373-B1E1-460F-AEF1-BD88C71256B1}" type="presOf" srcId="{00292CEB-449B-49CF-9069-BC329E401A1E}" destId="{094D346C-0D43-4A33-8317-2C10D31C6A54}" srcOrd="0" destOrd="0" presId="urn:microsoft.com/office/officeart/2005/8/layout/hierarchy3"/>
    <dgm:cxn modelId="{3E700854-93B6-4214-A5F6-323CE8A1D7D0}" type="presOf" srcId="{B219E219-B2AC-4A51-8D5A-696FFDB07E5B}" destId="{AE592C31-5CCE-4BE4-8789-20FDE7AEE4AA}" srcOrd="0" destOrd="0" presId="urn:microsoft.com/office/officeart/2005/8/layout/hierarchy3"/>
    <dgm:cxn modelId="{26DA9574-1C46-4CF5-88AB-9FAEBB30A9CC}" type="presOf" srcId="{3B5D499A-6F46-4828-A2DD-49D3F20974D1}" destId="{31AA6E8B-4E1D-42B3-80D2-9ADC20D2A556}" srcOrd="0" destOrd="0" presId="urn:microsoft.com/office/officeart/2005/8/layout/hierarchy3"/>
    <dgm:cxn modelId="{1D0FAF75-EAAE-4F06-B935-0F884FF1A421}" srcId="{A1A8760E-3BD8-44AF-954D-CCEF06F40D41}" destId="{45682F03-C851-488A-BCB9-4655B9196FE3}" srcOrd="3" destOrd="0" parTransId="{00292CEB-449B-49CF-9069-BC329E401A1E}" sibTransId="{EBCDFC18-9E05-4040-B0CC-C24093C8AF0F}"/>
    <dgm:cxn modelId="{D89E7F76-2FD9-4031-8E86-8B0F07C139CF}" srcId="{DF16E092-4659-4ADA-B90D-0FE2D25C7777}" destId="{60C9F13C-0147-4929-99CB-6120D6B1F35C}" srcOrd="3" destOrd="0" parTransId="{8EDE91ED-D380-4EEB-BD29-FFFB2C8EA064}" sibTransId="{D7529760-F681-4A55-9CD9-D9E52CA9EA7A}"/>
    <dgm:cxn modelId="{BAE38477-4041-4491-B263-728EEB4C727C}" srcId="{F00478F3-70D6-4C50-9AE9-10C9D93C3740}" destId="{35EB4407-B057-420F-8461-3AD1456FD433}" srcOrd="2" destOrd="0" parTransId="{D0A1C985-B48D-4004-B920-1E21DB4D05FE}" sibTransId="{9690FEC1-B950-46A6-9A14-11CE39310731}"/>
    <dgm:cxn modelId="{D0D31F79-6FC1-41D1-B3E5-B6AAD5E9DED5}" type="presOf" srcId="{281B0196-34E3-477B-898E-B092B2341275}" destId="{415EB1E0-246B-481E-9409-765EC72688C2}" srcOrd="0" destOrd="0" presId="urn:microsoft.com/office/officeart/2005/8/layout/hierarchy3"/>
    <dgm:cxn modelId="{1EF21F80-CCC3-43C3-B938-7B389CC46CDE}" type="presOf" srcId="{B89D214D-54CF-460E-ABA1-58EC9D5A47B6}" destId="{96669B35-0E5E-4F6D-94C3-9BD51475E5E8}" srcOrd="0" destOrd="0" presId="urn:microsoft.com/office/officeart/2005/8/layout/hierarchy3"/>
    <dgm:cxn modelId="{B51C2C81-C21C-4598-957F-9EE698742FFC}" type="presOf" srcId="{60C9F13C-0147-4929-99CB-6120D6B1F35C}" destId="{A61AEB38-26C3-45B6-BB1A-050808E79F88}" srcOrd="1" destOrd="0" presId="urn:microsoft.com/office/officeart/2005/8/layout/hierarchy3"/>
    <dgm:cxn modelId="{69D94C87-750D-4900-BE2B-BB80F0EE8108}" srcId="{54D5C588-6D3D-43E6-AC3A-668CEEEB4CBD}" destId="{7D89FBD8-2C39-494D-BF51-497AEC295EDA}" srcOrd="0" destOrd="0" parTransId="{2BC805FC-E9CE-4FB2-8A97-4D5646A7116D}" sibTransId="{0DD386F3-0819-438F-AD07-B56A8C9E3D48}"/>
    <dgm:cxn modelId="{2538FC89-1D23-4226-825D-1592F48F8373}" type="presOf" srcId="{19FD11ED-7FD9-4897-9AA7-138670888842}" destId="{9329EE67-05C9-4217-B34D-35184CBB39B6}" srcOrd="0" destOrd="0" presId="urn:microsoft.com/office/officeart/2005/8/layout/hierarchy3"/>
    <dgm:cxn modelId="{1FDC0D8C-9E66-4F42-8631-8364E61F5F0E}" srcId="{54D5C588-6D3D-43E6-AC3A-668CEEEB4CBD}" destId="{94ADCE5D-41AE-4498-BE54-7AE4C438043B}" srcOrd="2" destOrd="0" parTransId="{B219E219-B2AC-4A51-8D5A-696FFDB07E5B}" sibTransId="{74B60EBA-BFE3-4C4F-8284-4BD3B918A213}"/>
    <dgm:cxn modelId="{757F568E-EEAA-4057-8E7A-98A9302A577D}" srcId="{A1A8760E-3BD8-44AF-954D-CCEF06F40D41}" destId="{F3C79866-07F3-4B29-84CE-A1293540F550}" srcOrd="2" destOrd="0" parTransId="{300932FF-C3C8-4383-A9AE-AF176692F8DF}" sibTransId="{9D361652-D0B0-4693-97B8-E6BE325FB73D}"/>
    <dgm:cxn modelId="{C2EF0C92-65C8-4206-88FA-5EC634FD3D76}" type="presOf" srcId="{B63DD348-A89F-469B-A8A7-9E9F9463B5DB}" destId="{993E8244-B9DF-4B84-853C-BEAFDFEE0CB8}" srcOrd="0" destOrd="0" presId="urn:microsoft.com/office/officeart/2005/8/layout/hierarchy3"/>
    <dgm:cxn modelId="{C5CCBE93-2169-487E-9910-B331FFC903EE}" type="presOf" srcId="{78C4AF38-A3F3-444A-8F8F-467E78F30865}" destId="{A010D2AA-52D1-4004-B1E8-4D50CC623B01}" srcOrd="0" destOrd="0" presId="urn:microsoft.com/office/officeart/2005/8/layout/hierarchy3"/>
    <dgm:cxn modelId="{1118B697-E72E-43E4-AB20-1F895AAAF768}" type="presOf" srcId="{F3C79866-07F3-4B29-84CE-A1293540F550}" destId="{5C866633-FD15-4E0E-9E5D-1D6CA4B9E261}" srcOrd="0" destOrd="0" presId="urn:microsoft.com/office/officeart/2005/8/layout/hierarchy3"/>
    <dgm:cxn modelId="{B4B2E598-6769-4712-879E-9ECCC7D8A5C0}" type="presOf" srcId="{300932FF-C3C8-4383-A9AE-AF176692F8DF}" destId="{1B9A634D-51A7-4DA9-8EA1-A47D30CEA677}" srcOrd="0" destOrd="0" presId="urn:microsoft.com/office/officeart/2005/8/layout/hierarchy3"/>
    <dgm:cxn modelId="{648D9C9B-2130-4DB3-920D-01F3875F08A9}" type="presOf" srcId="{6A9A6539-8270-4EED-A103-BFFD6D29314B}" destId="{4396973E-B3A7-4687-956B-81DC6C589D97}" srcOrd="0" destOrd="0" presId="urn:microsoft.com/office/officeart/2005/8/layout/hierarchy3"/>
    <dgm:cxn modelId="{6A95189D-5147-4082-B6DF-7354EF049391}" srcId="{54D5C588-6D3D-43E6-AC3A-668CEEEB4CBD}" destId="{281B0196-34E3-477B-898E-B092B2341275}" srcOrd="1" destOrd="0" parTransId="{B63DD348-A89F-469B-A8A7-9E9F9463B5DB}" sibTransId="{72E83716-5997-43DD-BF23-256F9E547392}"/>
    <dgm:cxn modelId="{A6055A9D-8427-43F2-8147-3D7D7357A64D}" type="presOf" srcId="{45682F03-C851-488A-BCB9-4655B9196FE3}" destId="{0CE365BE-200E-47D0-96D8-B6979D9F9F43}" srcOrd="0" destOrd="0" presId="urn:microsoft.com/office/officeart/2005/8/layout/hierarchy3"/>
    <dgm:cxn modelId="{564034A6-13BC-4C2C-94A4-E2C7125D364B}" srcId="{DF16E092-4659-4ADA-B90D-0FE2D25C7777}" destId="{A1A8760E-3BD8-44AF-954D-CCEF06F40D41}" srcOrd="0" destOrd="0" parTransId="{81EF6CCA-8DD4-4356-A1B9-D2ACB5D41170}" sibTransId="{79D4D577-0EAC-4652-81CE-9B6FB55253C2}"/>
    <dgm:cxn modelId="{ED9155AD-E561-42B3-82AC-7951D52FC090}" srcId="{F00478F3-70D6-4C50-9AE9-10C9D93C3740}" destId="{19FD11ED-7FD9-4897-9AA7-138670888842}" srcOrd="1" destOrd="0" parTransId="{B89D214D-54CF-460E-ABA1-58EC9D5A47B6}" sibTransId="{AE317642-CCE4-41E8-A301-E3825E9A138E}"/>
    <dgm:cxn modelId="{E3642AB9-08A1-48D1-990B-C618817466D3}" srcId="{DF16E092-4659-4ADA-B90D-0FE2D25C7777}" destId="{54D5C588-6D3D-43E6-AC3A-668CEEEB4CBD}" srcOrd="2" destOrd="0" parTransId="{D4975285-5DBF-4456-BC7E-FB4B3B90193B}" sibTransId="{5F08EA10-8E8E-4C65-97E9-B1667C646D9C}"/>
    <dgm:cxn modelId="{E351ECB9-2604-482F-9744-FDF20418A47D}" type="presOf" srcId="{65AB94BD-720F-445A-AFF3-F455955A0782}" destId="{EF531DC9-3B63-464C-8608-0BC8326393B6}" srcOrd="0" destOrd="0" presId="urn:microsoft.com/office/officeart/2005/8/layout/hierarchy3"/>
    <dgm:cxn modelId="{19B116BC-BB88-4602-A778-6FB210A52976}" type="presOf" srcId="{A1A8760E-3BD8-44AF-954D-CCEF06F40D41}" destId="{FA19584D-6018-4703-B8B0-3AD7D5586D52}" srcOrd="1" destOrd="0" presId="urn:microsoft.com/office/officeart/2005/8/layout/hierarchy3"/>
    <dgm:cxn modelId="{C59BFFBC-3088-4897-B1DE-E968C899ED1A}" type="presOf" srcId="{72BFF5B5-7261-481C-A48B-3AA3EBD1D7E0}" destId="{B97C29A3-732D-4DEF-A8B5-ABF12F94CD03}" srcOrd="0" destOrd="0" presId="urn:microsoft.com/office/officeart/2005/8/layout/hierarchy3"/>
    <dgm:cxn modelId="{C38E1FC1-9DCE-4F4C-9DA4-E16BBBECC562}" type="presOf" srcId="{F0C4E26D-C47C-44E6-9683-9A3910027D7F}" destId="{C6B009E8-AB66-4702-9D8D-407EBC8CAC87}" srcOrd="0" destOrd="0" presId="urn:microsoft.com/office/officeart/2005/8/layout/hierarchy3"/>
    <dgm:cxn modelId="{737178D1-C329-4BB1-B7A8-37F597BDDF1D}" type="presOf" srcId="{7DA4240E-AF04-4365-9371-A71A065F92FF}" destId="{0EC39D83-1ED3-462B-BF21-1D3DD3D6991C}" srcOrd="0" destOrd="0" presId="urn:microsoft.com/office/officeart/2005/8/layout/hierarchy3"/>
    <dgm:cxn modelId="{CDCF2ED3-1DFE-459D-BE06-C9397D020A5F}" type="presOf" srcId="{2BC805FC-E9CE-4FB2-8A97-4D5646A7116D}" destId="{451A6BB0-2994-4328-8A2E-788F04124AD6}" srcOrd="0" destOrd="0" presId="urn:microsoft.com/office/officeart/2005/8/layout/hierarchy3"/>
    <dgm:cxn modelId="{A82FC0DB-8E6E-4F26-8623-C976634E2169}" srcId="{60C9F13C-0147-4929-99CB-6120D6B1F35C}" destId="{D951E2EA-ACA3-4ABE-ACD1-E842035D23F3}" srcOrd="0" destOrd="0" parTransId="{65AB94BD-720F-445A-AFF3-F455955A0782}" sibTransId="{4D3B7A15-ADF1-4D76-89F5-0630CCD32CEA}"/>
    <dgm:cxn modelId="{BFAF6BDD-9917-4DDD-B187-C4A2C23434C0}" type="presOf" srcId="{D0A1C985-B48D-4004-B920-1E21DB4D05FE}" destId="{68DF0CE1-952B-484C-A3EE-DB3D8B8F85B6}" srcOrd="0" destOrd="0" presId="urn:microsoft.com/office/officeart/2005/8/layout/hierarchy3"/>
    <dgm:cxn modelId="{E5AB79DF-D5D5-4FF6-AC38-D713F1F326BC}" srcId="{A1A8760E-3BD8-44AF-954D-CCEF06F40D41}" destId="{78C4AF38-A3F3-444A-8F8F-467E78F30865}" srcOrd="1" destOrd="0" parTransId="{7DA4240E-AF04-4365-9371-A71A065F92FF}" sibTransId="{D551D8B0-76FA-4683-BE31-CFC8EF7B1E80}"/>
    <dgm:cxn modelId="{6EBF81E6-C722-459D-A952-83AB0E54BEDC}" type="presOf" srcId="{D1B0D01C-91BD-4DEB-92BF-270610E7B266}" destId="{2D47D6B4-D6FF-4821-B9AB-27D61EBFA16D}" srcOrd="0" destOrd="0" presId="urn:microsoft.com/office/officeart/2005/8/layout/hierarchy3"/>
    <dgm:cxn modelId="{8DF1D1EB-0405-4B2C-8F4D-599D6707B659}" type="presOf" srcId="{D951E2EA-ACA3-4ABE-ACD1-E842035D23F3}" destId="{7E743313-B01A-40ED-9C68-39A446DFF771}" srcOrd="0" destOrd="0" presId="urn:microsoft.com/office/officeart/2005/8/layout/hierarchy3"/>
    <dgm:cxn modelId="{252AF8F2-5853-4690-A705-F0B6E5762428}" srcId="{A1A8760E-3BD8-44AF-954D-CCEF06F40D41}" destId="{3B5D499A-6F46-4828-A2DD-49D3F20974D1}" srcOrd="0" destOrd="0" parTransId="{D1B0D01C-91BD-4DEB-92BF-270610E7B266}" sibTransId="{3405FE21-BEB7-43A3-B0B3-6ED050F6DE10}"/>
    <dgm:cxn modelId="{EE8A1DFC-2D89-457F-8BC0-299027E4B490}" type="presOf" srcId="{54D5C588-6D3D-43E6-AC3A-668CEEEB4CBD}" destId="{5B7310D4-EFF0-4E55-AB87-FA98B06A1C79}" srcOrd="1" destOrd="0" presId="urn:microsoft.com/office/officeart/2005/8/layout/hierarchy3"/>
    <dgm:cxn modelId="{6ABD2CF0-6542-465A-A5B8-EC380F94AEF7}" type="presParOf" srcId="{AC16EAE0-8B1D-477F-9C7B-486BBE0C48E6}" destId="{EB3BC8F6-55C4-4DC2-8368-16070513085B}" srcOrd="0" destOrd="0" presId="urn:microsoft.com/office/officeart/2005/8/layout/hierarchy3"/>
    <dgm:cxn modelId="{7F87CF43-0B57-405D-B29B-A8A53A53F017}" type="presParOf" srcId="{EB3BC8F6-55C4-4DC2-8368-16070513085B}" destId="{DBC03896-0331-4B9F-9B8A-BF82949916C2}" srcOrd="0" destOrd="0" presId="urn:microsoft.com/office/officeart/2005/8/layout/hierarchy3"/>
    <dgm:cxn modelId="{1D1F425E-4648-4FA1-BBB9-19DD398A2405}" type="presParOf" srcId="{DBC03896-0331-4B9F-9B8A-BF82949916C2}" destId="{5C2A0163-F641-4CA5-B009-C78FE8D7D742}" srcOrd="0" destOrd="0" presId="urn:microsoft.com/office/officeart/2005/8/layout/hierarchy3"/>
    <dgm:cxn modelId="{2E12C87B-B5BA-4DA4-A32D-D5C1E6D3DDEC}" type="presParOf" srcId="{DBC03896-0331-4B9F-9B8A-BF82949916C2}" destId="{FA19584D-6018-4703-B8B0-3AD7D5586D52}" srcOrd="1" destOrd="0" presId="urn:microsoft.com/office/officeart/2005/8/layout/hierarchy3"/>
    <dgm:cxn modelId="{78C317C7-1799-46D5-984A-2C047C0AAFD2}" type="presParOf" srcId="{EB3BC8F6-55C4-4DC2-8368-16070513085B}" destId="{A4A409A3-4F83-485D-96F9-E4CBC19582C8}" srcOrd="1" destOrd="0" presId="urn:microsoft.com/office/officeart/2005/8/layout/hierarchy3"/>
    <dgm:cxn modelId="{63F04E6B-C532-4478-80E4-8DD39E41C41E}" type="presParOf" srcId="{A4A409A3-4F83-485D-96F9-E4CBC19582C8}" destId="{2D47D6B4-D6FF-4821-B9AB-27D61EBFA16D}" srcOrd="0" destOrd="0" presId="urn:microsoft.com/office/officeart/2005/8/layout/hierarchy3"/>
    <dgm:cxn modelId="{B486BE97-3A0F-4352-AD73-EB77F04B8FAD}" type="presParOf" srcId="{A4A409A3-4F83-485D-96F9-E4CBC19582C8}" destId="{31AA6E8B-4E1D-42B3-80D2-9ADC20D2A556}" srcOrd="1" destOrd="0" presId="urn:microsoft.com/office/officeart/2005/8/layout/hierarchy3"/>
    <dgm:cxn modelId="{C351DDDD-9C26-4BED-8CD6-D9DBA379C782}" type="presParOf" srcId="{A4A409A3-4F83-485D-96F9-E4CBC19582C8}" destId="{0EC39D83-1ED3-462B-BF21-1D3DD3D6991C}" srcOrd="2" destOrd="0" presId="urn:microsoft.com/office/officeart/2005/8/layout/hierarchy3"/>
    <dgm:cxn modelId="{3044E235-AF65-4D4C-A672-91A044FF2ED5}" type="presParOf" srcId="{A4A409A3-4F83-485D-96F9-E4CBC19582C8}" destId="{A010D2AA-52D1-4004-B1E8-4D50CC623B01}" srcOrd="3" destOrd="0" presId="urn:microsoft.com/office/officeart/2005/8/layout/hierarchy3"/>
    <dgm:cxn modelId="{A0744D98-F0AE-4167-A44B-7367DE56FC31}" type="presParOf" srcId="{A4A409A3-4F83-485D-96F9-E4CBC19582C8}" destId="{1B9A634D-51A7-4DA9-8EA1-A47D30CEA677}" srcOrd="4" destOrd="0" presId="urn:microsoft.com/office/officeart/2005/8/layout/hierarchy3"/>
    <dgm:cxn modelId="{11320C82-21D7-4ED4-B44F-4A93F5103D88}" type="presParOf" srcId="{A4A409A3-4F83-485D-96F9-E4CBC19582C8}" destId="{5C866633-FD15-4E0E-9E5D-1D6CA4B9E261}" srcOrd="5" destOrd="0" presId="urn:microsoft.com/office/officeart/2005/8/layout/hierarchy3"/>
    <dgm:cxn modelId="{21B7B913-12E3-421D-A901-EA8E3AD410AF}" type="presParOf" srcId="{A4A409A3-4F83-485D-96F9-E4CBC19582C8}" destId="{094D346C-0D43-4A33-8317-2C10D31C6A54}" srcOrd="6" destOrd="0" presId="urn:microsoft.com/office/officeart/2005/8/layout/hierarchy3"/>
    <dgm:cxn modelId="{7DE52863-1810-4658-9953-0FE99658104F}" type="presParOf" srcId="{A4A409A3-4F83-485D-96F9-E4CBC19582C8}" destId="{0CE365BE-200E-47D0-96D8-B6979D9F9F43}" srcOrd="7" destOrd="0" presId="urn:microsoft.com/office/officeart/2005/8/layout/hierarchy3"/>
    <dgm:cxn modelId="{B16376A4-08BE-402C-AC63-57475C46BCE6}" type="presParOf" srcId="{A4A409A3-4F83-485D-96F9-E4CBC19582C8}" destId="{4396973E-B3A7-4687-956B-81DC6C589D97}" srcOrd="8" destOrd="0" presId="urn:microsoft.com/office/officeart/2005/8/layout/hierarchy3"/>
    <dgm:cxn modelId="{79C2952F-2544-47DF-9D2C-3A8C14AF87BC}" type="presParOf" srcId="{A4A409A3-4F83-485D-96F9-E4CBC19582C8}" destId="{C6B009E8-AB66-4702-9D8D-407EBC8CAC87}" srcOrd="9" destOrd="0" presId="urn:microsoft.com/office/officeart/2005/8/layout/hierarchy3"/>
    <dgm:cxn modelId="{A4E057E5-6241-4E24-8A53-E4A54A727DCE}" type="presParOf" srcId="{AC16EAE0-8B1D-477F-9C7B-486BBE0C48E6}" destId="{D9065BE6-2EFD-4836-B3B9-41476F7D260F}" srcOrd="1" destOrd="0" presId="urn:microsoft.com/office/officeart/2005/8/layout/hierarchy3"/>
    <dgm:cxn modelId="{E53239F1-7062-43D5-9751-FCD044939A7C}" type="presParOf" srcId="{D9065BE6-2EFD-4836-B3B9-41476F7D260F}" destId="{EAD45C2A-D9CC-4B0A-B9A9-193FBA114E41}" srcOrd="0" destOrd="0" presId="urn:microsoft.com/office/officeart/2005/8/layout/hierarchy3"/>
    <dgm:cxn modelId="{268D821E-915A-401B-B48C-F91010BD2D72}" type="presParOf" srcId="{EAD45C2A-D9CC-4B0A-B9A9-193FBA114E41}" destId="{96242FBC-4AE3-4DDB-975C-D4D249B111C2}" srcOrd="0" destOrd="0" presId="urn:microsoft.com/office/officeart/2005/8/layout/hierarchy3"/>
    <dgm:cxn modelId="{7EF8E79C-6FCA-44C8-A236-924C302A26C1}" type="presParOf" srcId="{EAD45C2A-D9CC-4B0A-B9A9-193FBA114E41}" destId="{19297B94-CAE7-4267-9637-219F67E94CCB}" srcOrd="1" destOrd="0" presId="urn:microsoft.com/office/officeart/2005/8/layout/hierarchy3"/>
    <dgm:cxn modelId="{3685AECE-7570-47B5-804A-D15E1571B563}" type="presParOf" srcId="{D9065BE6-2EFD-4836-B3B9-41476F7D260F}" destId="{6BA57263-625F-4C92-85F2-EFB9C6E36AA0}" srcOrd="1" destOrd="0" presId="urn:microsoft.com/office/officeart/2005/8/layout/hierarchy3"/>
    <dgm:cxn modelId="{419E7F3B-D4BB-46F1-A514-5B3E3AE858B4}" type="presParOf" srcId="{6BA57263-625F-4C92-85F2-EFB9C6E36AA0}" destId="{4212F3BE-9479-41D5-A1F3-0A3C610D2181}" srcOrd="0" destOrd="0" presId="urn:microsoft.com/office/officeart/2005/8/layout/hierarchy3"/>
    <dgm:cxn modelId="{020BE2C7-7109-4B7A-9196-8E7F81731AAE}" type="presParOf" srcId="{6BA57263-625F-4C92-85F2-EFB9C6E36AA0}" destId="{442C9953-E3EC-42DE-B3E2-AA63E37D26BB}" srcOrd="1" destOrd="0" presId="urn:microsoft.com/office/officeart/2005/8/layout/hierarchy3"/>
    <dgm:cxn modelId="{1C5CA270-E74A-45E3-BFC3-568267E60394}" type="presParOf" srcId="{6BA57263-625F-4C92-85F2-EFB9C6E36AA0}" destId="{96669B35-0E5E-4F6D-94C3-9BD51475E5E8}" srcOrd="2" destOrd="0" presId="urn:microsoft.com/office/officeart/2005/8/layout/hierarchy3"/>
    <dgm:cxn modelId="{D67A3083-AED5-45F9-91A1-05FCB4591EDF}" type="presParOf" srcId="{6BA57263-625F-4C92-85F2-EFB9C6E36AA0}" destId="{9329EE67-05C9-4217-B34D-35184CBB39B6}" srcOrd="3" destOrd="0" presId="urn:microsoft.com/office/officeart/2005/8/layout/hierarchy3"/>
    <dgm:cxn modelId="{7EC15796-362A-4329-962D-247178A1E2D9}" type="presParOf" srcId="{6BA57263-625F-4C92-85F2-EFB9C6E36AA0}" destId="{68DF0CE1-952B-484C-A3EE-DB3D8B8F85B6}" srcOrd="4" destOrd="0" presId="urn:microsoft.com/office/officeart/2005/8/layout/hierarchy3"/>
    <dgm:cxn modelId="{CA3F756D-6887-40CB-9444-107E982FB0A6}" type="presParOf" srcId="{6BA57263-625F-4C92-85F2-EFB9C6E36AA0}" destId="{540B1257-B22D-43A9-87BC-AD2326F411A2}" srcOrd="5" destOrd="0" presId="urn:microsoft.com/office/officeart/2005/8/layout/hierarchy3"/>
    <dgm:cxn modelId="{0F1E5791-E56E-48CC-B375-7C854D73862D}" type="presParOf" srcId="{6BA57263-625F-4C92-85F2-EFB9C6E36AA0}" destId="{6BF065BD-EAFF-45E9-97AE-EA9C059B59A2}" srcOrd="6" destOrd="0" presId="urn:microsoft.com/office/officeart/2005/8/layout/hierarchy3"/>
    <dgm:cxn modelId="{8A55610F-50E2-4E67-883E-772D9026A3A0}" type="presParOf" srcId="{6BA57263-625F-4C92-85F2-EFB9C6E36AA0}" destId="{B97C29A3-732D-4DEF-A8B5-ABF12F94CD03}" srcOrd="7" destOrd="0" presId="urn:microsoft.com/office/officeart/2005/8/layout/hierarchy3"/>
    <dgm:cxn modelId="{C800F16E-9C8B-4C0F-8758-75BB716541ED}" type="presParOf" srcId="{AC16EAE0-8B1D-477F-9C7B-486BBE0C48E6}" destId="{3DAE7303-F011-4BB8-9B05-AD8F38AE438D}" srcOrd="2" destOrd="0" presId="urn:microsoft.com/office/officeart/2005/8/layout/hierarchy3"/>
    <dgm:cxn modelId="{299158ED-5BD6-4181-A220-6BDBA387DC34}" type="presParOf" srcId="{3DAE7303-F011-4BB8-9B05-AD8F38AE438D}" destId="{A76D35F7-19B1-48A0-ACBE-26ABBDBF5F2F}" srcOrd="0" destOrd="0" presId="urn:microsoft.com/office/officeart/2005/8/layout/hierarchy3"/>
    <dgm:cxn modelId="{222A5639-DE09-4ECA-9C36-0A30E6D58F55}" type="presParOf" srcId="{A76D35F7-19B1-48A0-ACBE-26ABBDBF5F2F}" destId="{E842CCCB-818F-44F7-9738-E2E85CBFC45C}" srcOrd="0" destOrd="0" presId="urn:microsoft.com/office/officeart/2005/8/layout/hierarchy3"/>
    <dgm:cxn modelId="{74636ED4-E479-4201-8D42-3BF4B5E6E1DE}" type="presParOf" srcId="{A76D35F7-19B1-48A0-ACBE-26ABBDBF5F2F}" destId="{5B7310D4-EFF0-4E55-AB87-FA98B06A1C79}" srcOrd="1" destOrd="0" presId="urn:microsoft.com/office/officeart/2005/8/layout/hierarchy3"/>
    <dgm:cxn modelId="{231F8693-2EC7-4017-B195-D09433D4C164}" type="presParOf" srcId="{3DAE7303-F011-4BB8-9B05-AD8F38AE438D}" destId="{B21CD52D-1800-478C-9A48-D860484F71E6}" srcOrd="1" destOrd="0" presId="urn:microsoft.com/office/officeart/2005/8/layout/hierarchy3"/>
    <dgm:cxn modelId="{CDFAEFC4-8089-4D5E-B9DA-E50AA69BA135}" type="presParOf" srcId="{B21CD52D-1800-478C-9A48-D860484F71E6}" destId="{451A6BB0-2994-4328-8A2E-788F04124AD6}" srcOrd="0" destOrd="0" presId="urn:microsoft.com/office/officeart/2005/8/layout/hierarchy3"/>
    <dgm:cxn modelId="{B584070D-8E98-4715-BCE0-423D12577C5F}" type="presParOf" srcId="{B21CD52D-1800-478C-9A48-D860484F71E6}" destId="{D3B9A0A7-9E5F-42DA-9578-EF62FD445AC2}" srcOrd="1" destOrd="0" presId="urn:microsoft.com/office/officeart/2005/8/layout/hierarchy3"/>
    <dgm:cxn modelId="{8003782E-7DFE-4DCD-8E3B-4FD08C3320DD}" type="presParOf" srcId="{B21CD52D-1800-478C-9A48-D860484F71E6}" destId="{993E8244-B9DF-4B84-853C-BEAFDFEE0CB8}" srcOrd="2" destOrd="0" presId="urn:microsoft.com/office/officeart/2005/8/layout/hierarchy3"/>
    <dgm:cxn modelId="{81540F21-B5D1-4B07-A525-93543DB320A8}" type="presParOf" srcId="{B21CD52D-1800-478C-9A48-D860484F71E6}" destId="{415EB1E0-246B-481E-9409-765EC72688C2}" srcOrd="3" destOrd="0" presId="urn:microsoft.com/office/officeart/2005/8/layout/hierarchy3"/>
    <dgm:cxn modelId="{09F1582C-C641-4993-9EFE-58589A5CB4BB}" type="presParOf" srcId="{B21CD52D-1800-478C-9A48-D860484F71E6}" destId="{AE592C31-5CCE-4BE4-8789-20FDE7AEE4AA}" srcOrd="4" destOrd="0" presId="urn:microsoft.com/office/officeart/2005/8/layout/hierarchy3"/>
    <dgm:cxn modelId="{7C944F93-1CA8-481D-8F1E-0CFB73175826}" type="presParOf" srcId="{B21CD52D-1800-478C-9A48-D860484F71E6}" destId="{A9296A29-26DD-41D2-B4BE-E13055E48781}" srcOrd="5" destOrd="0" presId="urn:microsoft.com/office/officeart/2005/8/layout/hierarchy3"/>
    <dgm:cxn modelId="{B5034CB2-5DE2-461E-8D0C-BD7F45B30648}" type="presParOf" srcId="{AC16EAE0-8B1D-477F-9C7B-486BBE0C48E6}" destId="{C1048792-48F8-4A44-A5FB-2293A950FFD2}" srcOrd="3" destOrd="0" presId="urn:microsoft.com/office/officeart/2005/8/layout/hierarchy3"/>
    <dgm:cxn modelId="{1860A850-A973-4BF1-8322-FB6D59E8034D}" type="presParOf" srcId="{C1048792-48F8-4A44-A5FB-2293A950FFD2}" destId="{966BABDD-44A3-480D-811B-4D6BCB6C2269}" srcOrd="0" destOrd="0" presId="urn:microsoft.com/office/officeart/2005/8/layout/hierarchy3"/>
    <dgm:cxn modelId="{2566919E-A8F1-4E67-B412-962EF4C5B490}" type="presParOf" srcId="{966BABDD-44A3-480D-811B-4D6BCB6C2269}" destId="{95F1A376-EEF0-4259-92C9-7AD7CF3AD729}" srcOrd="0" destOrd="0" presId="urn:microsoft.com/office/officeart/2005/8/layout/hierarchy3"/>
    <dgm:cxn modelId="{7046CA3D-C7AE-4D66-915F-D51C5CE44C58}" type="presParOf" srcId="{966BABDD-44A3-480D-811B-4D6BCB6C2269}" destId="{A61AEB38-26C3-45B6-BB1A-050808E79F88}" srcOrd="1" destOrd="0" presId="urn:microsoft.com/office/officeart/2005/8/layout/hierarchy3"/>
    <dgm:cxn modelId="{5D3846E8-1040-4FAC-882E-8EC26F667402}" type="presParOf" srcId="{C1048792-48F8-4A44-A5FB-2293A950FFD2}" destId="{9496C89E-C263-4422-8630-87DEDC72BD42}" srcOrd="1" destOrd="0" presId="urn:microsoft.com/office/officeart/2005/8/layout/hierarchy3"/>
    <dgm:cxn modelId="{BD9D0FC7-AAD5-4059-8B0D-38281EE9F2F5}" type="presParOf" srcId="{9496C89E-C263-4422-8630-87DEDC72BD42}" destId="{EF531DC9-3B63-464C-8608-0BC8326393B6}" srcOrd="0" destOrd="0" presId="urn:microsoft.com/office/officeart/2005/8/layout/hierarchy3"/>
    <dgm:cxn modelId="{98E5BC4D-9F36-4812-989F-BD8E1F2E6FF9}" type="presParOf" srcId="{9496C89E-C263-4422-8630-87DEDC72BD42}" destId="{7E743313-B01A-40ED-9C68-39A446DFF771}" srcOrd="1" destOrd="0" presId="urn:microsoft.com/office/officeart/2005/8/layout/hierarchy3"/>
    <dgm:cxn modelId="{ACDB88F6-3A24-4D39-8AFC-A601F151A221}" type="presParOf" srcId="{9496C89E-C263-4422-8630-87DEDC72BD42}" destId="{C2ED90A3-A6D9-4202-8C84-738B4DC8E03B}" srcOrd="2" destOrd="0" presId="urn:microsoft.com/office/officeart/2005/8/layout/hierarchy3"/>
    <dgm:cxn modelId="{85EFB64D-6B76-421E-8279-314208B79DF7}" type="presParOf" srcId="{9496C89E-C263-4422-8630-87DEDC72BD42}" destId="{56AB1F2A-10B4-4BEA-A52A-498700B4A187}"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2A0163-F641-4CA5-B009-C78FE8D7D742}">
      <dsp:nvSpPr>
        <dsp:cNvPr id="0" name=""/>
        <dsp:cNvSpPr/>
      </dsp:nvSpPr>
      <dsp:spPr>
        <a:xfrm>
          <a:off x="2391667" y="5060"/>
          <a:ext cx="1559718" cy="779859"/>
        </a:xfrm>
        <a:prstGeom prst="roundRect">
          <a:avLst>
            <a:gd name="adj" fmla="val 10000"/>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PT" sz="1500" b="0" i="0" kern="1200" dirty="0"/>
            <a:t>Profissionalização da burocracia</a:t>
          </a:r>
          <a:endParaRPr lang="pt-BR" sz="1500" kern="1200" dirty="0"/>
        </a:p>
      </dsp:txBody>
      <dsp:txXfrm>
        <a:off x="2414508" y="27901"/>
        <a:ext cx="1514036" cy="734177"/>
      </dsp:txXfrm>
    </dsp:sp>
    <dsp:sp modelId="{2D47D6B4-D6FF-4821-B9AB-27D61EBFA16D}">
      <dsp:nvSpPr>
        <dsp:cNvPr id="0" name=""/>
        <dsp:cNvSpPr/>
      </dsp:nvSpPr>
      <dsp:spPr>
        <a:xfrm>
          <a:off x="2547639"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AA6E8B-4E1D-42B3-80D2-9ADC20D2A556}">
      <dsp:nvSpPr>
        <dsp:cNvPr id="0" name=""/>
        <dsp:cNvSpPr/>
      </dsp:nvSpPr>
      <dsp:spPr>
        <a:xfrm>
          <a:off x="2703611" y="979884"/>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Redução dos cargos em comissão</a:t>
          </a:r>
          <a:endParaRPr lang="pt-BR" sz="1200" kern="1200" dirty="0"/>
        </a:p>
      </dsp:txBody>
      <dsp:txXfrm>
        <a:off x="2726452" y="1002725"/>
        <a:ext cx="1202093" cy="734177"/>
      </dsp:txXfrm>
    </dsp:sp>
    <dsp:sp modelId="{0EC39D83-1ED3-462B-BF21-1D3DD3D6991C}">
      <dsp:nvSpPr>
        <dsp:cNvPr id="0" name=""/>
        <dsp:cNvSpPr/>
      </dsp:nvSpPr>
      <dsp:spPr>
        <a:xfrm>
          <a:off x="2547639"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10D2AA-52D1-4004-B1E8-4D50CC623B01}">
      <dsp:nvSpPr>
        <dsp:cNvPr id="0" name=""/>
        <dsp:cNvSpPr/>
      </dsp:nvSpPr>
      <dsp:spPr>
        <a:xfrm>
          <a:off x="2703611" y="1954709"/>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36139"/>
              <a:satOff val="-799"/>
              <a:lumOff val="59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Profissionalização do alto escalão governamental</a:t>
          </a:r>
          <a:endParaRPr lang="pt-BR" sz="1200" kern="1200" dirty="0"/>
        </a:p>
      </dsp:txBody>
      <dsp:txXfrm>
        <a:off x="2726452" y="1977550"/>
        <a:ext cx="1202093" cy="734177"/>
      </dsp:txXfrm>
    </dsp:sp>
    <dsp:sp modelId="{1B9A634D-51A7-4DA9-8EA1-A47D30CEA677}">
      <dsp:nvSpPr>
        <dsp:cNvPr id="0" name=""/>
        <dsp:cNvSpPr/>
      </dsp:nvSpPr>
      <dsp:spPr>
        <a:xfrm>
          <a:off x="2547639" y="784920"/>
          <a:ext cx="155971" cy="2534542"/>
        </a:xfrm>
        <a:custGeom>
          <a:avLst/>
          <a:gdLst/>
          <a:ahLst/>
          <a:cxnLst/>
          <a:rect l="0" t="0" r="0" b="0"/>
          <a:pathLst>
            <a:path>
              <a:moveTo>
                <a:pt x="0" y="0"/>
              </a:moveTo>
              <a:lnTo>
                <a:pt x="0" y="2534542"/>
              </a:lnTo>
              <a:lnTo>
                <a:pt x="155971" y="2534542"/>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866633-FD15-4E0E-9E5D-1D6CA4B9E261}">
      <dsp:nvSpPr>
        <dsp:cNvPr id="0" name=""/>
        <dsp:cNvSpPr/>
      </dsp:nvSpPr>
      <dsp:spPr>
        <a:xfrm>
          <a:off x="2703611" y="2929533"/>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72278"/>
              <a:satOff val="-1599"/>
              <a:lumOff val="119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Novo relacionamento entre o Estado e os sindicatos</a:t>
          </a:r>
          <a:endParaRPr lang="pt-PT" sz="1200" kern="1200" dirty="0"/>
        </a:p>
      </dsp:txBody>
      <dsp:txXfrm>
        <a:off x="2726452" y="2952374"/>
        <a:ext cx="1202093" cy="734177"/>
      </dsp:txXfrm>
    </dsp:sp>
    <dsp:sp modelId="{094D346C-0D43-4A33-8317-2C10D31C6A54}">
      <dsp:nvSpPr>
        <dsp:cNvPr id="0" name=""/>
        <dsp:cNvSpPr/>
      </dsp:nvSpPr>
      <dsp:spPr>
        <a:xfrm>
          <a:off x="2547639" y="784920"/>
          <a:ext cx="155971" cy="3509367"/>
        </a:xfrm>
        <a:custGeom>
          <a:avLst/>
          <a:gdLst/>
          <a:ahLst/>
          <a:cxnLst/>
          <a:rect l="0" t="0" r="0" b="0"/>
          <a:pathLst>
            <a:path>
              <a:moveTo>
                <a:pt x="0" y="0"/>
              </a:moveTo>
              <a:lnTo>
                <a:pt x="0" y="3509367"/>
              </a:lnTo>
              <a:lnTo>
                <a:pt x="155971" y="3509367"/>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E365BE-200E-47D0-96D8-B6979D9F9F43}">
      <dsp:nvSpPr>
        <dsp:cNvPr id="0" name=""/>
        <dsp:cNvSpPr/>
      </dsp:nvSpPr>
      <dsp:spPr>
        <a:xfrm>
          <a:off x="2703611" y="3904357"/>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108417"/>
              <a:satOff val="-2398"/>
              <a:lumOff val="179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Aumento do investimento em capacitação</a:t>
          </a:r>
          <a:endParaRPr lang="pt-PT" sz="1200" kern="1200" dirty="0"/>
        </a:p>
      </dsp:txBody>
      <dsp:txXfrm>
        <a:off x="2726452" y="3927198"/>
        <a:ext cx="1202093" cy="734177"/>
      </dsp:txXfrm>
    </dsp:sp>
    <dsp:sp modelId="{4396973E-B3A7-4687-956B-81DC6C589D97}">
      <dsp:nvSpPr>
        <dsp:cNvPr id="0" name=""/>
        <dsp:cNvSpPr/>
      </dsp:nvSpPr>
      <dsp:spPr>
        <a:xfrm>
          <a:off x="2547639" y="784920"/>
          <a:ext cx="155971" cy="4484191"/>
        </a:xfrm>
        <a:custGeom>
          <a:avLst/>
          <a:gdLst/>
          <a:ahLst/>
          <a:cxnLst/>
          <a:rect l="0" t="0" r="0" b="0"/>
          <a:pathLst>
            <a:path>
              <a:moveTo>
                <a:pt x="0" y="0"/>
              </a:moveTo>
              <a:lnTo>
                <a:pt x="0" y="4484191"/>
              </a:lnTo>
              <a:lnTo>
                <a:pt x="155971" y="4484191"/>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B009E8-AB66-4702-9D8D-407EBC8CAC87}">
      <dsp:nvSpPr>
        <dsp:cNvPr id="0" name=""/>
        <dsp:cNvSpPr/>
      </dsp:nvSpPr>
      <dsp:spPr>
        <a:xfrm>
          <a:off x="2703611" y="4879181"/>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144556"/>
              <a:satOff val="-3197"/>
              <a:lumOff val="2399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Redefinição e fortalecimento das carreiras estratégicas</a:t>
          </a:r>
          <a:endParaRPr lang="pt-PT" sz="1200" kern="1200" dirty="0"/>
        </a:p>
      </dsp:txBody>
      <dsp:txXfrm>
        <a:off x="2726452" y="4902022"/>
        <a:ext cx="1202093" cy="734177"/>
      </dsp:txXfrm>
    </dsp:sp>
    <dsp:sp modelId="{96242FBC-4AE3-4DDB-975C-D4D249B111C2}">
      <dsp:nvSpPr>
        <dsp:cNvPr id="0" name=""/>
        <dsp:cNvSpPr/>
      </dsp:nvSpPr>
      <dsp:spPr>
        <a:xfrm>
          <a:off x="4341316" y="5060"/>
          <a:ext cx="1559718" cy="779859"/>
        </a:xfrm>
        <a:prstGeom prst="roundRect">
          <a:avLst>
            <a:gd name="adj" fmla="val 10000"/>
          </a:avLst>
        </a:prstGeom>
        <a:solidFill>
          <a:schemeClr val="accent5">
            <a:shade val="50000"/>
            <a:hueOff val="126486"/>
            <a:satOff val="-2798"/>
            <a:lumOff val="209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PT" sz="1500" b="0" i="0" kern="1200" dirty="0"/>
            <a:t>Eficiência</a:t>
          </a:r>
          <a:endParaRPr lang="pt-BR" sz="1500" kern="1200" dirty="0"/>
        </a:p>
      </dsp:txBody>
      <dsp:txXfrm>
        <a:off x="4364157" y="27901"/>
        <a:ext cx="1514036" cy="734177"/>
      </dsp:txXfrm>
    </dsp:sp>
    <dsp:sp modelId="{4212F3BE-9479-41D5-A1F3-0A3C610D2181}">
      <dsp:nvSpPr>
        <dsp:cNvPr id="0" name=""/>
        <dsp:cNvSpPr/>
      </dsp:nvSpPr>
      <dsp:spPr>
        <a:xfrm>
          <a:off x="4497288"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2C9953-E3EC-42DE-B3E2-AA63E37D26BB}">
      <dsp:nvSpPr>
        <dsp:cNvPr id="0" name=""/>
        <dsp:cNvSpPr/>
      </dsp:nvSpPr>
      <dsp:spPr>
        <a:xfrm>
          <a:off x="4653260" y="979884"/>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180694"/>
              <a:satOff val="-3996"/>
              <a:lumOff val="2999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Aderência planejamento - orçamento</a:t>
          </a:r>
        </a:p>
      </dsp:txBody>
      <dsp:txXfrm>
        <a:off x="4676101" y="1002725"/>
        <a:ext cx="1202093" cy="734177"/>
      </dsp:txXfrm>
    </dsp:sp>
    <dsp:sp modelId="{96669B35-0E5E-4F6D-94C3-9BD51475E5E8}">
      <dsp:nvSpPr>
        <dsp:cNvPr id="0" name=""/>
        <dsp:cNvSpPr/>
      </dsp:nvSpPr>
      <dsp:spPr>
        <a:xfrm>
          <a:off x="4497288"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29EE67-05C9-4217-B34D-35184CBB39B6}">
      <dsp:nvSpPr>
        <dsp:cNvPr id="0" name=""/>
        <dsp:cNvSpPr/>
      </dsp:nvSpPr>
      <dsp:spPr>
        <a:xfrm>
          <a:off x="4653260" y="1954709"/>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216833"/>
              <a:satOff val="-4796"/>
              <a:lumOff val="359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Governo Eletrônico</a:t>
          </a:r>
        </a:p>
      </dsp:txBody>
      <dsp:txXfrm>
        <a:off x="4676101" y="1977550"/>
        <a:ext cx="1202093" cy="734177"/>
      </dsp:txXfrm>
    </dsp:sp>
    <dsp:sp modelId="{68DF0CE1-952B-484C-A3EE-DB3D8B8F85B6}">
      <dsp:nvSpPr>
        <dsp:cNvPr id="0" name=""/>
        <dsp:cNvSpPr/>
      </dsp:nvSpPr>
      <dsp:spPr>
        <a:xfrm>
          <a:off x="4497288" y="784920"/>
          <a:ext cx="155971" cy="2534542"/>
        </a:xfrm>
        <a:custGeom>
          <a:avLst/>
          <a:gdLst/>
          <a:ahLst/>
          <a:cxnLst/>
          <a:rect l="0" t="0" r="0" b="0"/>
          <a:pathLst>
            <a:path>
              <a:moveTo>
                <a:pt x="0" y="0"/>
              </a:moveTo>
              <a:lnTo>
                <a:pt x="0" y="2534542"/>
              </a:lnTo>
              <a:lnTo>
                <a:pt x="155971" y="2534542"/>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0B1257-B22D-43A9-87BC-AD2326F411A2}">
      <dsp:nvSpPr>
        <dsp:cNvPr id="0" name=""/>
        <dsp:cNvSpPr/>
      </dsp:nvSpPr>
      <dsp:spPr>
        <a:xfrm>
          <a:off x="4653260" y="2929533"/>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252972"/>
              <a:satOff val="-5595"/>
              <a:lumOff val="419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Novas Formas de Contratação</a:t>
          </a:r>
        </a:p>
      </dsp:txBody>
      <dsp:txXfrm>
        <a:off x="4676101" y="2952374"/>
        <a:ext cx="1202093" cy="734177"/>
      </dsp:txXfrm>
    </dsp:sp>
    <dsp:sp modelId="{6BF065BD-EAFF-45E9-97AE-EA9C059B59A2}">
      <dsp:nvSpPr>
        <dsp:cNvPr id="0" name=""/>
        <dsp:cNvSpPr/>
      </dsp:nvSpPr>
      <dsp:spPr>
        <a:xfrm>
          <a:off x="4497288" y="784920"/>
          <a:ext cx="155971" cy="3509367"/>
        </a:xfrm>
        <a:custGeom>
          <a:avLst/>
          <a:gdLst/>
          <a:ahLst/>
          <a:cxnLst/>
          <a:rect l="0" t="0" r="0" b="0"/>
          <a:pathLst>
            <a:path>
              <a:moveTo>
                <a:pt x="0" y="0"/>
              </a:moveTo>
              <a:lnTo>
                <a:pt x="0" y="3509367"/>
              </a:lnTo>
              <a:lnTo>
                <a:pt x="155971" y="3509367"/>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7C29A3-732D-4DEF-A8B5-ABF12F94CD03}">
      <dsp:nvSpPr>
        <dsp:cNvPr id="0" name=""/>
        <dsp:cNvSpPr/>
      </dsp:nvSpPr>
      <dsp:spPr>
        <a:xfrm>
          <a:off x="4653260" y="3904357"/>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216833"/>
              <a:satOff val="-4796"/>
              <a:lumOff val="359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Desburocratização</a:t>
          </a:r>
        </a:p>
      </dsp:txBody>
      <dsp:txXfrm>
        <a:off x="4676101" y="3927198"/>
        <a:ext cx="1202093" cy="734177"/>
      </dsp:txXfrm>
    </dsp:sp>
    <dsp:sp modelId="{E842CCCB-818F-44F7-9738-E2E85CBFC45C}">
      <dsp:nvSpPr>
        <dsp:cNvPr id="0" name=""/>
        <dsp:cNvSpPr/>
      </dsp:nvSpPr>
      <dsp:spPr>
        <a:xfrm>
          <a:off x="6290964" y="5060"/>
          <a:ext cx="1559718" cy="779859"/>
        </a:xfrm>
        <a:prstGeom prst="roundRect">
          <a:avLst>
            <a:gd name="adj" fmla="val 10000"/>
          </a:avLst>
        </a:prstGeom>
        <a:solidFill>
          <a:srgbClr val="2A9FB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BR" sz="1500" kern="1200" dirty="0">
              <a:solidFill>
                <a:schemeClr val="bg1"/>
              </a:solidFill>
            </a:rPr>
            <a:t>Efetividade</a:t>
          </a:r>
        </a:p>
      </dsp:txBody>
      <dsp:txXfrm>
        <a:off x="6313805" y="27901"/>
        <a:ext cx="1514036" cy="734177"/>
      </dsp:txXfrm>
    </dsp:sp>
    <dsp:sp modelId="{451A6BB0-2994-4328-8A2E-788F04124AD6}">
      <dsp:nvSpPr>
        <dsp:cNvPr id="0" name=""/>
        <dsp:cNvSpPr/>
      </dsp:nvSpPr>
      <dsp:spPr>
        <a:xfrm>
          <a:off x="6446936"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B9A0A7-9E5F-42DA-9578-EF62FD445AC2}">
      <dsp:nvSpPr>
        <dsp:cNvPr id="0" name=""/>
        <dsp:cNvSpPr/>
      </dsp:nvSpPr>
      <dsp:spPr>
        <a:xfrm>
          <a:off x="6602908" y="979884"/>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180694"/>
              <a:satOff val="-3996"/>
              <a:lumOff val="2999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Indicadores e Metas</a:t>
          </a:r>
        </a:p>
      </dsp:txBody>
      <dsp:txXfrm>
        <a:off x="6625749" y="1002725"/>
        <a:ext cx="1202093" cy="734177"/>
      </dsp:txXfrm>
    </dsp:sp>
    <dsp:sp modelId="{993E8244-B9DF-4B84-853C-BEAFDFEE0CB8}">
      <dsp:nvSpPr>
        <dsp:cNvPr id="0" name=""/>
        <dsp:cNvSpPr/>
      </dsp:nvSpPr>
      <dsp:spPr>
        <a:xfrm>
          <a:off x="6446936"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5EB1E0-246B-481E-9409-765EC72688C2}">
      <dsp:nvSpPr>
        <dsp:cNvPr id="0" name=""/>
        <dsp:cNvSpPr/>
      </dsp:nvSpPr>
      <dsp:spPr>
        <a:xfrm>
          <a:off x="6602908" y="1954709"/>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144556"/>
              <a:satOff val="-3197"/>
              <a:lumOff val="2399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Gestão por Resultados</a:t>
          </a:r>
        </a:p>
      </dsp:txBody>
      <dsp:txXfrm>
        <a:off x="6625749" y="1977550"/>
        <a:ext cx="1202093" cy="734177"/>
      </dsp:txXfrm>
    </dsp:sp>
    <dsp:sp modelId="{AE592C31-5CCE-4BE4-8789-20FDE7AEE4AA}">
      <dsp:nvSpPr>
        <dsp:cNvPr id="0" name=""/>
        <dsp:cNvSpPr/>
      </dsp:nvSpPr>
      <dsp:spPr>
        <a:xfrm>
          <a:off x="6446936" y="784920"/>
          <a:ext cx="155971" cy="2534542"/>
        </a:xfrm>
        <a:custGeom>
          <a:avLst/>
          <a:gdLst/>
          <a:ahLst/>
          <a:cxnLst/>
          <a:rect l="0" t="0" r="0" b="0"/>
          <a:pathLst>
            <a:path>
              <a:moveTo>
                <a:pt x="0" y="0"/>
              </a:moveTo>
              <a:lnTo>
                <a:pt x="0" y="2534542"/>
              </a:lnTo>
              <a:lnTo>
                <a:pt x="155971" y="2534542"/>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296A29-26DD-41D2-B4BE-E13055E48781}">
      <dsp:nvSpPr>
        <dsp:cNvPr id="0" name=""/>
        <dsp:cNvSpPr/>
      </dsp:nvSpPr>
      <dsp:spPr>
        <a:xfrm>
          <a:off x="6602908" y="2929533"/>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108417"/>
              <a:satOff val="-2398"/>
              <a:lumOff val="179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Governo em Rede</a:t>
          </a:r>
        </a:p>
      </dsp:txBody>
      <dsp:txXfrm>
        <a:off x="6625749" y="2952374"/>
        <a:ext cx="1202093" cy="734177"/>
      </dsp:txXfrm>
    </dsp:sp>
    <dsp:sp modelId="{95F1A376-EEF0-4259-92C9-7AD7CF3AD729}">
      <dsp:nvSpPr>
        <dsp:cNvPr id="0" name=""/>
        <dsp:cNvSpPr/>
      </dsp:nvSpPr>
      <dsp:spPr>
        <a:xfrm>
          <a:off x="8240613" y="5060"/>
          <a:ext cx="1559718" cy="779859"/>
        </a:xfrm>
        <a:prstGeom prst="roundRect">
          <a:avLst>
            <a:gd name="adj" fmla="val 10000"/>
          </a:avLst>
        </a:prstGeom>
        <a:solidFill>
          <a:srgbClr val="00547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BR" sz="1500" kern="1200" dirty="0"/>
            <a:t>Transparência / </a:t>
          </a:r>
          <a:r>
            <a:rPr lang="pt-BR" sz="1500" kern="1200" dirty="0" err="1"/>
            <a:t>Accountability</a:t>
          </a:r>
          <a:endParaRPr lang="pt-BR" sz="1500" kern="1200" dirty="0"/>
        </a:p>
      </dsp:txBody>
      <dsp:txXfrm>
        <a:off x="8263454" y="27901"/>
        <a:ext cx="1514036" cy="734177"/>
      </dsp:txXfrm>
    </dsp:sp>
    <dsp:sp modelId="{EF531DC9-3B63-464C-8608-0BC8326393B6}">
      <dsp:nvSpPr>
        <dsp:cNvPr id="0" name=""/>
        <dsp:cNvSpPr/>
      </dsp:nvSpPr>
      <dsp:spPr>
        <a:xfrm>
          <a:off x="8396585"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743313-B01A-40ED-9C68-39A446DFF771}">
      <dsp:nvSpPr>
        <dsp:cNvPr id="0" name=""/>
        <dsp:cNvSpPr/>
      </dsp:nvSpPr>
      <dsp:spPr>
        <a:xfrm>
          <a:off x="8552557" y="979884"/>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72278"/>
              <a:satOff val="-1599"/>
              <a:lumOff val="119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Informações</a:t>
          </a:r>
        </a:p>
      </dsp:txBody>
      <dsp:txXfrm>
        <a:off x="8575398" y="1002725"/>
        <a:ext cx="1202093" cy="734177"/>
      </dsp:txXfrm>
    </dsp:sp>
    <dsp:sp modelId="{C2ED90A3-A6D9-4202-8C84-738B4DC8E03B}">
      <dsp:nvSpPr>
        <dsp:cNvPr id="0" name=""/>
        <dsp:cNvSpPr/>
      </dsp:nvSpPr>
      <dsp:spPr>
        <a:xfrm>
          <a:off x="8396585"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AB1F2A-10B4-4BEA-A52A-498700B4A187}">
      <dsp:nvSpPr>
        <dsp:cNvPr id="0" name=""/>
        <dsp:cNvSpPr/>
      </dsp:nvSpPr>
      <dsp:spPr>
        <a:xfrm>
          <a:off x="8552557" y="1954709"/>
          <a:ext cx="1247775" cy="779859"/>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50000"/>
              <a:hueOff val="36139"/>
              <a:satOff val="-799"/>
              <a:lumOff val="59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Participação</a:t>
          </a:r>
        </a:p>
      </dsp:txBody>
      <dsp:txXfrm>
        <a:off x="8575398" y="1977550"/>
        <a:ext cx="1202093" cy="7341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2A0163-F641-4CA5-B009-C78FE8D7D742}">
      <dsp:nvSpPr>
        <dsp:cNvPr id="0" name=""/>
        <dsp:cNvSpPr/>
      </dsp:nvSpPr>
      <dsp:spPr>
        <a:xfrm>
          <a:off x="2391667" y="5060"/>
          <a:ext cx="1559718" cy="779859"/>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PT" sz="1500" b="0" i="0" kern="1200" dirty="0"/>
            <a:t>Profissionalização da burocracia</a:t>
          </a:r>
          <a:endParaRPr lang="pt-BR" sz="1500" kern="1200" dirty="0"/>
        </a:p>
      </dsp:txBody>
      <dsp:txXfrm>
        <a:off x="2414508" y="27901"/>
        <a:ext cx="1514036" cy="734177"/>
      </dsp:txXfrm>
    </dsp:sp>
    <dsp:sp modelId="{2D47D6B4-D6FF-4821-B9AB-27D61EBFA16D}">
      <dsp:nvSpPr>
        <dsp:cNvPr id="0" name=""/>
        <dsp:cNvSpPr/>
      </dsp:nvSpPr>
      <dsp:spPr>
        <a:xfrm>
          <a:off x="2547639"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AA6E8B-4E1D-42B3-80D2-9ADC20D2A556}">
      <dsp:nvSpPr>
        <dsp:cNvPr id="0" name=""/>
        <dsp:cNvSpPr/>
      </dsp:nvSpPr>
      <dsp:spPr>
        <a:xfrm>
          <a:off x="2703611" y="979884"/>
          <a:ext cx="1247775" cy="779859"/>
        </a:xfrm>
        <a:prstGeom prst="roundRect">
          <a:avLst>
            <a:gd name="adj" fmla="val 10000"/>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Redução dos cargos em comissão</a:t>
          </a:r>
          <a:endParaRPr lang="pt-BR" sz="1200" kern="1200" dirty="0"/>
        </a:p>
      </dsp:txBody>
      <dsp:txXfrm>
        <a:off x="2726452" y="1002725"/>
        <a:ext cx="1202093" cy="734177"/>
      </dsp:txXfrm>
    </dsp:sp>
    <dsp:sp modelId="{0EC39D83-1ED3-462B-BF21-1D3DD3D6991C}">
      <dsp:nvSpPr>
        <dsp:cNvPr id="0" name=""/>
        <dsp:cNvSpPr/>
      </dsp:nvSpPr>
      <dsp:spPr>
        <a:xfrm>
          <a:off x="2547639"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10D2AA-52D1-4004-B1E8-4D50CC623B01}">
      <dsp:nvSpPr>
        <dsp:cNvPr id="0" name=""/>
        <dsp:cNvSpPr/>
      </dsp:nvSpPr>
      <dsp:spPr>
        <a:xfrm>
          <a:off x="2703611" y="1954709"/>
          <a:ext cx="1247775" cy="779859"/>
        </a:xfrm>
        <a:prstGeom prst="roundRect">
          <a:avLst>
            <a:gd name="adj" fmla="val 10000"/>
          </a:avLst>
        </a:prstGeom>
        <a:solidFill>
          <a:srgbClr val="005476"/>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a:solidFill>
                <a:schemeClr val="bg1"/>
              </a:solidFill>
            </a:rPr>
            <a:t>Profissionalização do alto escalão governamental</a:t>
          </a:r>
          <a:endParaRPr lang="pt-BR" sz="1200" kern="1200" dirty="0">
            <a:solidFill>
              <a:schemeClr val="bg1"/>
            </a:solidFill>
          </a:endParaRPr>
        </a:p>
      </dsp:txBody>
      <dsp:txXfrm>
        <a:off x="2726452" y="1977550"/>
        <a:ext cx="1202093" cy="734177"/>
      </dsp:txXfrm>
    </dsp:sp>
    <dsp:sp modelId="{1B9A634D-51A7-4DA9-8EA1-A47D30CEA677}">
      <dsp:nvSpPr>
        <dsp:cNvPr id="0" name=""/>
        <dsp:cNvSpPr/>
      </dsp:nvSpPr>
      <dsp:spPr>
        <a:xfrm>
          <a:off x="2547639" y="784920"/>
          <a:ext cx="155971" cy="2534542"/>
        </a:xfrm>
        <a:custGeom>
          <a:avLst/>
          <a:gdLst/>
          <a:ahLst/>
          <a:cxnLst/>
          <a:rect l="0" t="0" r="0" b="0"/>
          <a:pathLst>
            <a:path>
              <a:moveTo>
                <a:pt x="0" y="0"/>
              </a:moveTo>
              <a:lnTo>
                <a:pt x="0" y="2534542"/>
              </a:lnTo>
              <a:lnTo>
                <a:pt x="155971" y="2534542"/>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866633-FD15-4E0E-9E5D-1D6CA4B9E261}">
      <dsp:nvSpPr>
        <dsp:cNvPr id="0" name=""/>
        <dsp:cNvSpPr/>
      </dsp:nvSpPr>
      <dsp:spPr>
        <a:xfrm>
          <a:off x="2703611" y="2929533"/>
          <a:ext cx="1247775" cy="779859"/>
        </a:xfrm>
        <a:prstGeom prst="roundRect">
          <a:avLst>
            <a:gd name="adj" fmla="val 10000"/>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dirty="0"/>
            <a:t>Novo relacionamento entre o Estado e os sindicatos</a:t>
          </a:r>
          <a:endParaRPr lang="pt-PT" sz="1200" kern="1200" dirty="0"/>
        </a:p>
      </dsp:txBody>
      <dsp:txXfrm>
        <a:off x="2726452" y="2952374"/>
        <a:ext cx="1202093" cy="734177"/>
      </dsp:txXfrm>
    </dsp:sp>
    <dsp:sp modelId="{094D346C-0D43-4A33-8317-2C10D31C6A54}">
      <dsp:nvSpPr>
        <dsp:cNvPr id="0" name=""/>
        <dsp:cNvSpPr/>
      </dsp:nvSpPr>
      <dsp:spPr>
        <a:xfrm>
          <a:off x="2547639" y="784920"/>
          <a:ext cx="155971" cy="3509367"/>
        </a:xfrm>
        <a:custGeom>
          <a:avLst/>
          <a:gdLst/>
          <a:ahLst/>
          <a:cxnLst/>
          <a:rect l="0" t="0" r="0" b="0"/>
          <a:pathLst>
            <a:path>
              <a:moveTo>
                <a:pt x="0" y="0"/>
              </a:moveTo>
              <a:lnTo>
                <a:pt x="0" y="3509367"/>
              </a:lnTo>
              <a:lnTo>
                <a:pt x="155971" y="3509367"/>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E365BE-200E-47D0-96D8-B6979D9F9F43}">
      <dsp:nvSpPr>
        <dsp:cNvPr id="0" name=""/>
        <dsp:cNvSpPr/>
      </dsp:nvSpPr>
      <dsp:spPr>
        <a:xfrm>
          <a:off x="2703611" y="3904357"/>
          <a:ext cx="1247775" cy="779859"/>
        </a:xfrm>
        <a:prstGeom prst="roundRect">
          <a:avLst>
            <a:gd name="adj" fmla="val 10000"/>
          </a:avLst>
        </a:prstGeom>
        <a:solidFill>
          <a:srgbClr val="005476"/>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a:solidFill>
                <a:schemeClr val="bg1"/>
              </a:solidFill>
            </a:rPr>
            <a:t>Aumento do investimento em capacitação</a:t>
          </a:r>
          <a:endParaRPr lang="pt-PT" sz="1200" kern="1200" dirty="0">
            <a:solidFill>
              <a:schemeClr val="bg1"/>
            </a:solidFill>
          </a:endParaRPr>
        </a:p>
      </dsp:txBody>
      <dsp:txXfrm>
        <a:off x="2726452" y="3927198"/>
        <a:ext cx="1202093" cy="734177"/>
      </dsp:txXfrm>
    </dsp:sp>
    <dsp:sp modelId="{4396973E-B3A7-4687-956B-81DC6C589D97}">
      <dsp:nvSpPr>
        <dsp:cNvPr id="0" name=""/>
        <dsp:cNvSpPr/>
      </dsp:nvSpPr>
      <dsp:spPr>
        <a:xfrm>
          <a:off x="2547639" y="784920"/>
          <a:ext cx="155971" cy="4484191"/>
        </a:xfrm>
        <a:custGeom>
          <a:avLst/>
          <a:gdLst/>
          <a:ahLst/>
          <a:cxnLst/>
          <a:rect l="0" t="0" r="0" b="0"/>
          <a:pathLst>
            <a:path>
              <a:moveTo>
                <a:pt x="0" y="0"/>
              </a:moveTo>
              <a:lnTo>
                <a:pt x="0" y="4484191"/>
              </a:lnTo>
              <a:lnTo>
                <a:pt x="155971" y="4484191"/>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B009E8-AB66-4702-9D8D-407EBC8CAC87}">
      <dsp:nvSpPr>
        <dsp:cNvPr id="0" name=""/>
        <dsp:cNvSpPr/>
      </dsp:nvSpPr>
      <dsp:spPr>
        <a:xfrm>
          <a:off x="2703611" y="4879181"/>
          <a:ext cx="1247775" cy="779859"/>
        </a:xfrm>
        <a:prstGeom prst="roundRect">
          <a:avLst>
            <a:gd name="adj" fmla="val 10000"/>
          </a:avLst>
        </a:prstGeom>
        <a:solidFill>
          <a:srgbClr val="005476"/>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PT" sz="1200" b="0" i="0" kern="1200">
              <a:solidFill>
                <a:schemeClr val="bg1"/>
              </a:solidFill>
            </a:rPr>
            <a:t>Redefinição e fortalecimento das carreiras estratégicas</a:t>
          </a:r>
          <a:endParaRPr lang="pt-PT" sz="1200" kern="1200" dirty="0">
            <a:solidFill>
              <a:schemeClr val="bg1"/>
            </a:solidFill>
          </a:endParaRPr>
        </a:p>
      </dsp:txBody>
      <dsp:txXfrm>
        <a:off x="2726452" y="4902022"/>
        <a:ext cx="1202093" cy="734177"/>
      </dsp:txXfrm>
    </dsp:sp>
    <dsp:sp modelId="{96242FBC-4AE3-4DDB-975C-D4D249B111C2}">
      <dsp:nvSpPr>
        <dsp:cNvPr id="0" name=""/>
        <dsp:cNvSpPr/>
      </dsp:nvSpPr>
      <dsp:spPr>
        <a:xfrm>
          <a:off x="4341316" y="5060"/>
          <a:ext cx="1559718" cy="779859"/>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PT" sz="1500" b="0" i="0" kern="1200" dirty="0"/>
            <a:t>Eficiência</a:t>
          </a:r>
          <a:endParaRPr lang="pt-BR" sz="1500" kern="1200" dirty="0"/>
        </a:p>
      </dsp:txBody>
      <dsp:txXfrm>
        <a:off x="4364157" y="27901"/>
        <a:ext cx="1514036" cy="734177"/>
      </dsp:txXfrm>
    </dsp:sp>
    <dsp:sp modelId="{4212F3BE-9479-41D5-A1F3-0A3C610D2181}">
      <dsp:nvSpPr>
        <dsp:cNvPr id="0" name=""/>
        <dsp:cNvSpPr/>
      </dsp:nvSpPr>
      <dsp:spPr>
        <a:xfrm>
          <a:off x="4497288"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2C9953-E3EC-42DE-B3E2-AA63E37D26BB}">
      <dsp:nvSpPr>
        <dsp:cNvPr id="0" name=""/>
        <dsp:cNvSpPr/>
      </dsp:nvSpPr>
      <dsp:spPr>
        <a:xfrm>
          <a:off x="4653260" y="979884"/>
          <a:ext cx="1247775" cy="779859"/>
        </a:xfrm>
        <a:prstGeom prst="roundRect">
          <a:avLst>
            <a:gd name="adj" fmla="val 10000"/>
          </a:avLst>
        </a:prstGeom>
        <a:solidFill>
          <a:srgbClr val="298DAC">
            <a:alpha val="90000"/>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solidFill>
                <a:schemeClr val="bg1"/>
              </a:solidFill>
            </a:rPr>
            <a:t>Aderência planejamento - orçamento</a:t>
          </a:r>
        </a:p>
      </dsp:txBody>
      <dsp:txXfrm>
        <a:off x="4676101" y="1002725"/>
        <a:ext cx="1202093" cy="734177"/>
      </dsp:txXfrm>
    </dsp:sp>
    <dsp:sp modelId="{96669B35-0E5E-4F6D-94C3-9BD51475E5E8}">
      <dsp:nvSpPr>
        <dsp:cNvPr id="0" name=""/>
        <dsp:cNvSpPr/>
      </dsp:nvSpPr>
      <dsp:spPr>
        <a:xfrm>
          <a:off x="4497288"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29EE67-05C9-4217-B34D-35184CBB39B6}">
      <dsp:nvSpPr>
        <dsp:cNvPr id="0" name=""/>
        <dsp:cNvSpPr/>
      </dsp:nvSpPr>
      <dsp:spPr>
        <a:xfrm>
          <a:off x="4653260" y="1954709"/>
          <a:ext cx="1247775" cy="779859"/>
        </a:xfrm>
        <a:prstGeom prst="roundRect">
          <a:avLst>
            <a:gd name="adj" fmla="val 10000"/>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Governo Eletrônico</a:t>
          </a:r>
        </a:p>
      </dsp:txBody>
      <dsp:txXfrm>
        <a:off x="4676101" y="1977550"/>
        <a:ext cx="1202093" cy="734177"/>
      </dsp:txXfrm>
    </dsp:sp>
    <dsp:sp modelId="{68DF0CE1-952B-484C-A3EE-DB3D8B8F85B6}">
      <dsp:nvSpPr>
        <dsp:cNvPr id="0" name=""/>
        <dsp:cNvSpPr/>
      </dsp:nvSpPr>
      <dsp:spPr>
        <a:xfrm>
          <a:off x="4497288" y="784920"/>
          <a:ext cx="155971" cy="2534542"/>
        </a:xfrm>
        <a:custGeom>
          <a:avLst/>
          <a:gdLst/>
          <a:ahLst/>
          <a:cxnLst/>
          <a:rect l="0" t="0" r="0" b="0"/>
          <a:pathLst>
            <a:path>
              <a:moveTo>
                <a:pt x="0" y="0"/>
              </a:moveTo>
              <a:lnTo>
                <a:pt x="0" y="2534542"/>
              </a:lnTo>
              <a:lnTo>
                <a:pt x="155971" y="2534542"/>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0B1257-B22D-43A9-87BC-AD2326F411A2}">
      <dsp:nvSpPr>
        <dsp:cNvPr id="0" name=""/>
        <dsp:cNvSpPr/>
      </dsp:nvSpPr>
      <dsp:spPr>
        <a:xfrm>
          <a:off x="4653260" y="2929533"/>
          <a:ext cx="1247775" cy="779859"/>
        </a:xfrm>
        <a:prstGeom prst="roundRect">
          <a:avLst>
            <a:gd name="adj" fmla="val 10000"/>
          </a:avLst>
        </a:prstGeom>
        <a:solidFill>
          <a:srgbClr val="005476"/>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a:solidFill>
                <a:schemeClr val="bg1"/>
              </a:solidFill>
            </a:rPr>
            <a:t>Novas Formas de Contratação</a:t>
          </a:r>
          <a:endParaRPr lang="pt-BR" sz="1200" kern="1200" dirty="0">
            <a:solidFill>
              <a:schemeClr val="bg1"/>
            </a:solidFill>
          </a:endParaRPr>
        </a:p>
      </dsp:txBody>
      <dsp:txXfrm>
        <a:off x="4676101" y="2952374"/>
        <a:ext cx="1202093" cy="734177"/>
      </dsp:txXfrm>
    </dsp:sp>
    <dsp:sp modelId="{6BF065BD-EAFF-45E9-97AE-EA9C059B59A2}">
      <dsp:nvSpPr>
        <dsp:cNvPr id="0" name=""/>
        <dsp:cNvSpPr/>
      </dsp:nvSpPr>
      <dsp:spPr>
        <a:xfrm>
          <a:off x="4497288" y="784920"/>
          <a:ext cx="155971" cy="3509367"/>
        </a:xfrm>
        <a:custGeom>
          <a:avLst/>
          <a:gdLst/>
          <a:ahLst/>
          <a:cxnLst/>
          <a:rect l="0" t="0" r="0" b="0"/>
          <a:pathLst>
            <a:path>
              <a:moveTo>
                <a:pt x="0" y="0"/>
              </a:moveTo>
              <a:lnTo>
                <a:pt x="0" y="3509367"/>
              </a:lnTo>
              <a:lnTo>
                <a:pt x="155971" y="3509367"/>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7C29A3-732D-4DEF-A8B5-ABF12F94CD03}">
      <dsp:nvSpPr>
        <dsp:cNvPr id="0" name=""/>
        <dsp:cNvSpPr/>
      </dsp:nvSpPr>
      <dsp:spPr>
        <a:xfrm>
          <a:off x="4653260" y="3904357"/>
          <a:ext cx="1247775" cy="779859"/>
        </a:xfrm>
        <a:prstGeom prst="roundRect">
          <a:avLst>
            <a:gd name="adj" fmla="val 10000"/>
          </a:avLst>
        </a:prstGeom>
        <a:solidFill>
          <a:srgbClr val="298DAC">
            <a:alpha val="90000"/>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a:solidFill>
                <a:schemeClr val="bg1"/>
              </a:solidFill>
            </a:rPr>
            <a:t>Desburocratização</a:t>
          </a:r>
          <a:endParaRPr lang="pt-BR" sz="1200" kern="1200" dirty="0">
            <a:solidFill>
              <a:schemeClr val="bg1"/>
            </a:solidFill>
          </a:endParaRPr>
        </a:p>
      </dsp:txBody>
      <dsp:txXfrm>
        <a:off x="4676101" y="3927198"/>
        <a:ext cx="1202093" cy="734177"/>
      </dsp:txXfrm>
    </dsp:sp>
    <dsp:sp modelId="{E842CCCB-818F-44F7-9738-E2E85CBFC45C}">
      <dsp:nvSpPr>
        <dsp:cNvPr id="0" name=""/>
        <dsp:cNvSpPr/>
      </dsp:nvSpPr>
      <dsp:spPr>
        <a:xfrm>
          <a:off x="6290964" y="5060"/>
          <a:ext cx="1559718" cy="779859"/>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BR" sz="1500" kern="1200"/>
            <a:t>Efetividade</a:t>
          </a:r>
          <a:endParaRPr lang="pt-BR" sz="1500" kern="1200" dirty="0"/>
        </a:p>
      </dsp:txBody>
      <dsp:txXfrm>
        <a:off x="6313805" y="27901"/>
        <a:ext cx="1514036" cy="734177"/>
      </dsp:txXfrm>
    </dsp:sp>
    <dsp:sp modelId="{451A6BB0-2994-4328-8A2E-788F04124AD6}">
      <dsp:nvSpPr>
        <dsp:cNvPr id="0" name=""/>
        <dsp:cNvSpPr/>
      </dsp:nvSpPr>
      <dsp:spPr>
        <a:xfrm>
          <a:off x="6446936"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B9A0A7-9E5F-42DA-9578-EF62FD445AC2}">
      <dsp:nvSpPr>
        <dsp:cNvPr id="0" name=""/>
        <dsp:cNvSpPr/>
      </dsp:nvSpPr>
      <dsp:spPr>
        <a:xfrm>
          <a:off x="6602908" y="979884"/>
          <a:ext cx="1247775" cy="779859"/>
        </a:xfrm>
        <a:prstGeom prst="roundRect">
          <a:avLst>
            <a:gd name="adj" fmla="val 10000"/>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t>Indicadores e Metas</a:t>
          </a:r>
        </a:p>
      </dsp:txBody>
      <dsp:txXfrm>
        <a:off x="6625749" y="1002725"/>
        <a:ext cx="1202093" cy="734177"/>
      </dsp:txXfrm>
    </dsp:sp>
    <dsp:sp modelId="{993E8244-B9DF-4B84-853C-BEAFDFEE0CB8}">
      <dsp:nvSpPr>
        <dsp:cNvPr id="0" name=""/>
        <dsp:cNvSpPr/>
      </dsp:nvSpPr>
      <dsp:spPr>
        <a:xfrm>
          <a:off x="6446936"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5EB1E0-246B-481E-9409-765EC72688C2}">
      <dsp:nvSpPr>
        <dsp:cNvPr id="0" name=""/>
        <dsp:cNvSpPr/>
      </dsp:nvSpPr>
      <dsp:spPr>
        <a:xfrm>
          <a:off x="6602908" y="1954709"/>
          <a:ext cx="1247775" cy="779859"/>
        </a:xfrm>
        <a:prstGeom prst="roundRect">
          <a:avLst>
            <a:gd name="adj" fmla="val 10000"/>
          </a:avLst>
        </a:prstGeom>
        <a:solidFill>
          <a:srgbClr val="298DAC">
            <a:alpha val="90000"/>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a:solidFill>
                <a:schemeClr val="bg1"/>
              </a:solidFill>
            </a:rPr>
            <a:t>Gestão por Resultados</a:t>
          </a:r>
          <a:endParaRPr lang="pt-BR" sz="1200" kern="1200" dirty="0">
            <a:solidFill>
              <a:schemeClr val="bg1"/>
            </a:solidFill>
          </a:endParaRPr>
        </a:p>
      </dsp:txBody>
      <dsp:txXfrm>
        <a:off x="6625749" y="1977550"/>
        <a:ext cx="1202093" cy="734177"/>
      </dsp:txXfrm>
    </dsp:sp>
    <dsp:sp modelId="{AE592C31-5CCE-4BE4-8789-20FDE7AEE4AA}">
      <dsp:nvSpPr>
        <dsp:cNvPr id="0" name=""/>
        <dsp:cNvSpPr/>
      </dsp:nvSpPr>
      <dsp:spPr>
        <a:xfrm>
          <a:off x="6446936" y="784920"/>
          <a:ext cx="155971" cy="2534542"/>
        </a:xfrm>
        <a:custGeom>
          <a:avLst/>
          <a:gdLst/>
          <a:ahLst/>
          <a:cxnLst/>
          <a:rect l="0" t="0" r="0" b="0"/>
          <a:pathLst>
            <a:path>
              <a:moveTo>
                <a:pt x="0" y="0"/>
              </a:moveTo>
              <a:lnTo>
                <a:pt x="0" y="2534542"/>
              </a:lnTo>
              <a:lnTo>
                <a:pt x="155971" y="2534542"/>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296A29-26DD-41D2-B4BE-E13055E48781}">
      <dsp:nvSpPr>
        <dsp:cNvPr id="0" name=""/>
        <dsp:cNvSpPr/>
      </dsp:nvSpPr>
      <dsp:spPr>
        <a:xfrm>
          <a:off x="6602908" y="2929533"/>
          <a:ext cx="1247775" cy="779859"/>
        </a:xfrm>
        <a:prstGeom prst="roundRect">
          <a:avLst>
            <a:gd name="adj" fmla="val 10000"/>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a:t>Governo em Rede</a:t>
          </a:r>
          <a:endParaRPr lang="pt-BR" sz="1200" kern="1200" dirty="0"/>
        </a:p>
      </dsp:txBody>
      <dsp:txXfrm>
        <a:off x="6625749" y="2952374"/>
        <a:ext cx="1202093" cy="734177"/>
      </dsp:txXfrm>
    </dsp:sp>
    <dsp:sp modelId="{95F1A376-EEF0-4259-92C9-7AD7CF3AD729}">
      <dsp:nvSpPr>
        <dsp:cNvPr id="0" name=""/>
        <dsp:cNvSpPr/>
      </dsp:nvSpPr>
      <dsp:spPr>
        <a:xfrm>
          <a:off x="8240613" y="5060"/>
          <a:ext cx="1559718" cy="779859"/>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t-BR" sz="1500" kern="1200" dirty="0"/>
            <a:t>Transparência / </a:t>
          </a:r>
          <a:r>
            <a:rPr lang="pt-BR" sz="1500" kern="1200" dirty="0" err="1"/>
            <a:t>Accountability</a:t>
          </a:r>
          <a:endParaRPr lang="pt-BR" sz="1500" kern="1200" dirty="0"/>
        </a:p>
      </dsp:txBody>
      <dsp:txXfrm>
        <a:off x="8263454" y="27901"/>
        <a:ext cx="1514036" cy="734177"/>
      </dsp:txXfrm>
    </dsp:sp>
    <dsp:sp modelId="{EF531DC9-3B63-464C-8608-0BC8326393B6}">
      <dsp:nvSpPr>
        <dsp:cNvPr id="0" name=""/>
        <dsp:cNvSpPr/>
      </dsp:nvSpPr>
      <dsp:spPr>
        <a:xfrm>
          <a:off x="8396585" y="784920"/>
          <a:ext cx="155971" cy="584894"/>
        </a:xfrm>
        <a:custGeom>
          <a:avLst/>
          <a:gdLst/>
          <a:ahLst/>
          <a:cxnLst/>
          <a:rect l="0" t="0" r="0" b="0"/>
          <a:pathLst>
            <a:path>
              <a:moveTo>
                <a:pt x="0" y="0"/>
              </a:moveTo>
              <a:lnTo>
                <a:pt x="0" y="584894"/>
              </a:lnTo>
              <a:lnTo>
                <a:pt x="155971" y="584894"/>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743313-B01A-40ED-9C68-39A446DFF771}">
      <dsp:nvSpPr>
        <dsp:cNvPr id="0" name=""/>
        <dsp:cNvSpPr/>
      </dsp:nvSpPr>
      <dsp:spPr>
        <a:xfrm>
          <a:off x="8552557" y="979884"/>
          <a:ext cx="1247775" cy="779859"/>
        </a:xfrm>
        <a:prstGeom prst="roundRect">
          <a:avLst>
            <a:gd name="adj" fmla="val 10000"/>
          </a:avLst>
        </a:prstGeom>
        <a:solidFill>
          <a:srgbClr val="298DAC">
            <a:alpha val="90000"/>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solidFill>
                <a:schemeClr val="bg1"/>
              </a:solidFill>
            </a:rPr>
            <a:t>Informações</a:t>
          </a:r>
        </a:p>
      </dsp:txBody>
      <dsp:txXfrm>
        <a:off x="8575398" y="1002725"/>
        <a:ext cx="1202093" cy="734177"/>
      </dsp:txXfrm>
    </dsp:sp>
    <dsp:sp modelId="{C2ED90A3-A6D9-4202-8C84-738B4DC8E03B}">
      <dsp:nvSpPr>
        <dsp:cNvPr id="0" name=""/>
        <dsp:cNvSpPr/>
      </dsp:nvSpPr>
      <dsp:spPr>
        <a:xfrm>
          <a:off x="8396585" y="784920"/>
          <a:ext cx="155971" cy="1559718"/>
        </a:xfrm>
        <a:custGeom>
          <a:avLst/>
          <a:gdLst/>
          <a:ahLst/>
          <a:cxnLst/>
          <a:rect l="0" t="0" r="0" b="0"/>
          <a:pathLst>
            <a:path>
              <a:moveTo>
                <a:pt x="0" y="0"/>
              </a:moveTo>
              <a:lnTo>
                <a:pt x="0" y="1559718"/>
              </a:lnTo>
              <a:lnTo>
                <a:pt x="155971" y="1559718"/>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AB1F2A-10B4-4BEA-A52A-498700B4A187}">
      <dsp:nvSpPr>
        <dsp:cNvPr id="0" name=""/>
        <dsp:cNvSpPr/>
      </dsp:nvSpPr>
      <dsp:spPr>
        <a:xfrm>
          <a:off x="8552557" y="1954709"/>
          <a:ext cx="1247775" cy="779859"/>
        </a:xfrm>
        <a:prstGeom prst="roundRect">
          <a:avLst>
            <a:gd name="adj" fmla="val 10000"/>
          </a:avLst>
        </a:prstGeom>
        <a:solidFill>
          <a:schemeClr val="accent5">
            <a:lumMod val="20000"/>
            <a:lumOff val="80000"/>
            <a:alpha val="9000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pt-BR" sz="1200" kern="1200" dirty="0">
              <a:solidFill>
                <a:schemeClr val="tx1"/>
              </a:solidFill>
            </a:rPr>
            <a:t>Participação</a:t>
          </a:r>
        </a:p>
      </dsp:txBody>
      <dsp:txXfrm>
        <a:off x="8575398" y="1977550"/>
        <a:ext cx="1202093" cy="73417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Marcador de Posição da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3C3C2C7-C060-468C-B9F0-0EF307095BBC}" type="datetimeFigureOut">
              <a:rPr lang="pt-BR" smtClean="0"/>
              <a:t>19/06/2017</a:t>
            </a:fld>
            <a:endParaRPr lang="pt-BR"/>
          </a:p>
        </p:txBody>
      </p:sp>
      <p:sp>
        <p:nvSpPr>
          <p:cNvPr id="4" name="Marcador de Posição da Imagem do Diapositivo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pt-BR"/>
          </a:p>
        </p:txBody>
      </p:sp>
      <p:sp>
        <p:nvSpPr>
          <p:cNvPr id="5" name="Marcador de Posição de Nota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6" name="Marcador de Posição do Rodapé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7" name="Marcador de Posição do Número do Diapositivo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EDA614C-B126-4050-81F3-653D112CB90C}" type="slidenum">
              <a:rPr lang="pt-BR" smtClean="0"/>
              <a:t>‹nº›</a:t>
            </a:fld>
            <a:endParaRPr lang="pt-BR"/>
          </a:p>
        </p:txBody>
      </p:sp>
    </p:spTree>
    <p:extLst>
      <p:ext uri="{BB962C8B-B14F-4D97-AF65-F5344CB8AC3E}">
        <p14:creationId xmlns:p14="http://schemas.microsoft.com/office/powerpoint/2010/main" val="774609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0A910C2-6D2E-4D03-BEE2-7744FD36CF9B}" type="slidenum">
              <a:rPr lang="pt-BR" smtClean="0"/>
              <a:pPr/>
              <a:t>2</a:t>
            </a:fld>
            <a:endParaRPr lang="pt-B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4560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0A910C2-6D2E-4D03-BEE2-7744FD36CF9B}" type="slidenum">
              <a:rPr lang="pt-BR" smtClean="0"/>
              <a:pPr/>
              <a:t>3</a:t>
            </a:fld>
            <a:endParaRPr lang="pt-B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266259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0A910C2-6D2E-4D03-BEE2-7744FD36CF9B}" type="slidenum">
              <a:rPr lang="pt-BR" smtClean="0"/>
              <a:pPr/>
              <a:t>4</a:t>
            </a:fld>
            <a:endParaRPr lang="pt-B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21574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0A910C2-6D2E-4D03-BEE2-7744FD36CF9B}" type="slidenum">
              <a:rPr lang="pt-BR" smtClean="0"/>
              <a:pPr/>
              <a:t>5</a:t>
            </a:fld>
            <a:endParaRPr lang="pt-B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22503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0A910C2-6D2E-4D03-BEE2-7744FD36CF9B}" type="slidenum">
              <a:rPr lang="pt-BR" smtClean="0"/>
              <a:pPr/>
              <a:t>6</a:t>
            </a:fld>
            <a:endParaRPr lang="pt-B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marL="171450" indent="-171450" eaLnBrk="1" hangingPunct="1">
              <a:buFontTx/>
              <a:buChar char="-"/>
            </a:pPr>
            <a:r>
              <a:rPr lang="pt-BR" noProof="0" dirty="0"/>
              <a:t>Sem sombra de dúvidas, o desafio mais difícil é o da criação de uma cultura de Estado que privilegie o mérito e o desempenho. Neste caso, as Escolas de Governo são, ao mesmo tempo, indutoras e beneficiárias desta cultura. Quanto mais forte a cultura, mais as escolas tendem a assumir um papel relevante, e se tornarem “guardiãs” dessa cultura. É importante ressaltar, porém, seu papel indutor neste quesito: as escolas podem e devem fomentar a criação de uma cultura de Estado. Para isso, devem privilegiar a formação de conteúdos e currículos que tenham como foco a modernização do Estado e a profissionalização da gestão. Deve-se cada vez mais privilegiar cursos que permitam a formação de uma massa crítica de servidores (em detrimento de cursos meramente instrumentais), servidores esses que pensem e concebam um Estado profissionalizado, independentemente de governos ou gestões. Mais do que isso, a criação de carreiras que sejam formadas plenamente nestas Escolas, sendo aqui uma referência a carreira de Especialistas em Políticas Públicas e Gestão Governamental (</a:t>
            </a:r>
            <a:r>
              <a:rPr lang="pt-BR" noProof="0" dirty="0" err="1"/>
              <a:t>EPPGGs</a:t>
            </a:r>
            <a:r>
              <a:rPr lang="pt-BR" noProof="0" dirty="0"/>
              <a:t>) em Minas Gerais, permite às Escolas assumir um novo patamar na construção de uma cultura de Estado.</a:t>
            </a:r>
          </a:p>
          <a:p>
            <a:pPr marL="171450" indent="-171450" eaLnBrk="1" hangingPunct="1">
              <a:buFontTx/>
              <a:buChar char="-"/>
            </a:pPr>
            <a:r>
              <a:rPr lang="pt-BR" noProof="0" dirty="0"/>
              <a:t>A atratividade dos concursos públicos é um fator positivo, cada vez mais os governos conseguem contratar mentes brilhantes e </a:t>
            </a:r>
            <a:r>
              <a:rPr lang="pt-BR" noProof="0"/>
              <a:t>profissionais altamente </a:t>
            </a:r>
            <a:r>
              <a:rPr lang="pt-BR" noProof="0" dirty="0"/>
              <a:t>capacitados. Mas a necessidade de servidores vocacionados é indiscutível. As escolas de governo podem trabalhar junto com as áreas de Gestão de Pessoas dos governos, de forma a mapear os perfis de servidores atuais e desejados, a fim de permitir uma melhor formatação de concursos. Além disso, podem auxiliar na formatação de cursos e capacitações que permitam um melhor desenvolvimento de competências necessárias ao desempenho das funções. Por fim, as Escolas de Governo podem auxiliar no desenho de carreiras mais modernas, que permitam um melhor aproveitamento dos servidores, como, por exemplo, as chamadas carreiras em Y. </a:t>
            </a:r>
          </a:p>
          <a:p>
            <a:pPr marL="171450" indent="-171450" eaLnBrk="1" hangingPunct="1">
              <a:buFontTx/>
              <a:buChar char="-"/>
            </a:pPr>
            <a:r>
              <a:rPr lang="pt-BR" noProof="0" dirty="0"/>
              <a:t>O conceito de meritocracia é muitas vezes deturpado, e assume-se que seu papel é o de privilegiar os já privilegiados. Porém, deve-se construir e trabalhar com um conceito de meritocracia que parta da noção de equidade e que envolva construir condições e caminhos para identificar diferenças e permitir que todos possam se desenvolver plenamente. A partir disso, deve-se privilegiar o desempenho como forma de mensurar a produtividade e a contribuição, tendo a eficiência e a efetividade das ações como norteador. </a:t>
            </a:r>
          </a:p>
          <a:p>
            <a:pPr marL="171450" indent="-171450" eaLnBrk="1" hangingPunct="1">
              <a:buFontTx/>
              <a:buChar char="-"/>
            </a:pPr>
            <a:r>
              <a:rPr lang="pt-BR" noProof="0" dirty="0"/>
              <a:t>Em tempos de crise, as capacitações são um dos primeiros itens a serem cortados pelos governos. É necessário compreender que profissionais bem capacitados tendem a ter maiores possibilidades de encontrar soluções novas para que governos em crise possam fazer mais com menos. As Escolas de Governo devem buscar trazer para a sua grade disciplinas que ajudem os profissionais a atuar em tempos de crise, tendo como foco o planejamento, a seleção de projetos e a inovação.</a:t>
            </a:r>
          </a:p>
          <a:p>
            <a:pPr eaLnBrk="1" hangingPunct="1"/>
            <a:endParaRPr lang="pt-BR" noProof="0" dirty="0"/>
          </a:p>
          <a:p>
            <a:pPr eaLnBrk="1" hangingPunct="1"/>
            <a:r>
              <a:rPr lang="pt-BR" noProof="0" dirty="0"/>
              <a:t> </a:t>
            </a:r>
          </a:p>
        </p:txBody>
      </p:sp>
    </p:spTree>
    <p:extLst>
      <p:ext uri="{BB962C8B-B14F-4D97-AF65-F5344CB8AC3E}">
        <p14:creationId xmlns:p14="http://schemas.microsoft.com/office/powerpoint/2010/main" val="3050980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BR"/>
              <a:t>Clique para editar o título mestre</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3C05788F-F7BF-4A50-9492-F1D0E70B3E37}" type="datetimeFigureOut">
              <a:rPr lang="pt-BR" smtClean="0">
                <a:solidFill>
                  <a:prstClr val="black">
                    <a:tint val="75000"/>
                  </a:prstClr>
                </a:solidFill>
              </a:rPr>
              <a:pPr/>
              <a:t>19/06/2017</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062867E7-7A1A-48D9-BBF9-96CE745FDA0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93562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8" name="Footer Placeholder 7"/>
          <p:cNvSpPr>
            <a:spLocks noGrp="1"/>
          </p:cNvSpPr>
          <p:nvPr>
            <p:ph type="ftr" sz="quarter" idx="11"/>
          </p:nvPr>
        </p:nvSpPr>
        <p:spPr/>
        <p:txBody>
          <a:bodyPr/>
          <a:lstStyle/>
          <a:p>
            <a:endParaRPr lang="pt-BR">
              <a:solidFill>
                <a:prstClr val="black">
                  <a:tint val="75000"/>
                </a:prstClr>
              </a:solidFill>
            </a:endParaRPr>
          </a:p>
        </p:txBody>
      </p:sp>
      <p:sp>
        <p:nvSpPr>
          <p:cNvPr id="9" name="Slide Number Placeholder 8"/>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38537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4" name="Footer Placeholder 3"/>
          <p:cNvSpPr>
            <a:spLocks noGrp="1"/>
          </p:cNvSpPr>
          <p:nvPr>
            <p:ph type="ftr" sz="quarter" idx="11"/>
          </p:nvPr>
        </p:nvSpPr>
        <p:spPr/>
        <p:txBody>
          <a:bodyPr/>
          <a:lstStyle/>
          <a:p>
            <a:endParaRPr lang="pt-BR">
              <a:solidFill>
                <a:prstClr val="black">
                  <a:tint val="75000"/>
                </a:prstClr>
              </a:solidFill>
            </a:endParaRPr>
          </a:p>
        </p:txBody>
      </p:sp>
      <p:sp>
        <p:nvSpPr>
          <p:cNvPr id="5" name="Slide Number Placeholder 4"/>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907380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3" name="Footer Placeholder 2"/>
          <p:cNvSpPr>
            <a:spLocks noGrp="1"/>
          </p:cNvSpPr>
          <p:nvPr>
            <p:ph type="ftr" sz="quarter" idx="11"/>
          </p:nvPr>
        </p:nvSpPr>
        <p:spPr/>
        <p:txBody>
          <a:bodyPr/>
          <a:lstStyle/>
          <a:p>
            <a:endParaRPr lang="pt-BR">
              <a:solidFill>
                <a:prstClr val="black">
                  <a:tint val="75000"/>
                </a:prstClr>
              </a:solidFill>
            </a:endParaRPr>
          </a:p>
        </p:txBody>
      </p:sp>
      <p:sp>
        <p:nvSpPr>
          <p:cNvPr id="4" name="Slide Number Placeholder 3"/>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614522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72064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059009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1477171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4088794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3020010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2979774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8610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C05788F-F7BF-4A50-9492-F1D0E70B3E37}" type="datetimeFigureOut">
              <a:rPr lang="pt-BR" smtClean="0">
                <a:solidFill>
                  <a:prstClr val="black">
                    <a:tint val="75000"/>
                  </a:prstClr>
                </a:solidFill>
              </a:rPr>
              <a:pPr/>
              <a:t>19/06/2017</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062867E7-7A1A-48D9-BBF9-96CE745FDA0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795522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899432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8" name="Footer Placeholder 7"/>
          <p:cNvSpPr>
            <a:spLocks noGrp="1"/>
          </p:cNvSpPr>
          <p:nvPr>
            <p:ph type="ftr" sz="quarter" idx="11"/>
          </p:nvPr>
        </p:nvSpPr>
        <p:spPr/>
        <p:txBody>
          <a:bodyPr/>
          <a:lstStyle/>
          <a:p>
            <a:endParaRPr lang="pt-BR">
              <a:solidFill>
                <a:prstClr val="black">
                  <a:tint val="75000"/>
                </a:prstClr>
              </a:solidFill>
            </a:endParaRPr>
          </a:p>
        </p:txBody>
      </p:sp>
      <p:sp>
        <p:nvSpPr>
          <p:cNvPr id="9" name="Slide Number Placeholder 8"/>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874520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4" name="Footer Placeholder 3"/>
          <p:cNvSpPr>
            <a:spLocks noGrp="1"/>
          </p:cNvSpPr>
          <p:nvPr>
            <p:ph type="ftr" sz="quarter" idx="11"/>
          </p:nvPr>
        </p:nvSpPr>
        <p:spPr/>
        <p:txBody>
          <a:bodyPr/>
          <a:lstStyle/>
          <a:p>
            <a:endParaRPr lang="pt-BR">
              <a:solidFill>
                <a:prstClr val="black">
                  <a:tint val="75000"/>
                </a:prstClr>
              </a:solidFill>
            </a:endParaRPr>
          </a:p>
        </p:txBody>
      </p:sp>
      <p:sp>
        <p:nvSpPr>
          <p:cNvPr id="5" name="Slide Number Placeholder 4"/>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9270504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3" name="Footer Placeholder 2"/>
          <p:cNvSpPr>
            <a:spLocks noGrp="1"/>
          </p:cNvSpPr>
          <p:nvPr>
            <p:ph type="ftr" sz="quarter" idx="11"/>
          </p:nvPr>
        </p:nvSpPr>
        <p:spPr/>
        <p:txBody>
          <a:bodyPr/>
          <a:lstStyle/>
          <a:p>
            <a:endParaRPr lang="pt-BR">
              <a:solidFill>
                <a:prstClr val="black">
                  <a:tint val="75000"/>
                </a:prstClr>
              </a:solidFill>
            </a:endParaRPr>
          </a:p>
        </p:txBody>
      </p:sp>
      <p:sp>
        <p:nvSpPr>
          <p:cNvPr id="4" name="Slide Number Placeholder 3"/>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738216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5671626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6592131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17806300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195323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3C05788F-F7BF-4A50-9492-F1D0E70B3E37}" type="datetimeFigureOut">
              <a:rPr lang="pt-BR" smtClean="0">
                <a:solidFill>
                  <a:prstClr val="black">
                    <a:tint val="75000"/>
                  </a:prstClr>
                </a:solidFill>
              </a:rPr>
              <a:pPr/>
              <a:t>19/06/2017</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062867E7-7A1A-48D9-BBF9-96CE745FDA0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971882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3C05788F-F7BF-4A50-9492-F1D0E70B3E37}" type="datetimeFigureOut">
              <a:rPr lang="pt-BR" smtClean="0">
                <a:solidFill>
                  <a:prstClr val="black">
                    <a:tint val="75000"/>
                  </a:prstClr>
                </a:solidFill>
              </a:rPr>
              <a:pPr/>
              <a:t>19/06/2017</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062867E7-7A1A-48D9-BBF9-96CE745FDA0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982463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609600" y="274639"/>
            <a:ext cx="80264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C05788F-F7BF-4A50-9492-F1D0E70B3E37}" type="datetimeFigureOut">
              <a:rPr lang="pt-BR" smtClean="0">
                <a:solidFill>
                  <a:prstClr val="black">
                    <a:tint val="75000"/>
                  </a:prstClr>
                </a:solidFill>
              </a:rPr>
              <a:pPr/>
              <a:t>19/06/2017</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062867E7-7A1A-48D9-BBF9-96CE745FDA0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63819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5757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401278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206844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F4DA381-94D8-4439-A892-A014369F8D2A}" type="datetimeFigureOut">
              <a:rPr lang="pt-BR" smtClean="0">
                <a:solidFill>
                  <a:prstClr val="black">
                    <a:tint val="75000"/>
                  </a:prstClr>
                </a:solidFill>
              </a:rPr>
              <a:pPr/>
              <a:t>19/06/2017</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306896D6-F397-47B9-9AF4-2871A2F1DF3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57022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3.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3.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5788F-F7BF-4A50-9492-F1D0E70B3E37}" type="datetimeFigureOut">
              <a:rPr lang="pt-BR" smtClean="0">
                <a:solidFill>
                  <a:prstClr val="black">
                    <a:tint val="75000"/>
                  </a:prstClr>
                </a:solidFill>
              </a:rPr>
              <a:pPr/>
              <a:t>19/06/2017</a:t>
            </a:fld>
            <a:endParaRPr lang="pt-BR">
              <a:solidFill>
                <a:prstClr val="black">
                  <a:tint val="75000"/>
                </a:prstClr>
              </a:solidFill>
            </a:endParaRPr>
          </a:p>
        </p:txBody>
      </p:sp>
      <p:sp>
        <p:nvSpPr>
          <p:cNvPr id="5" name="Espaço Reservado para Rodapé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867E7-7A1A-48D9-BBF9-96CE745FDA0B}" type="slidenum">
              <a:rPr lang="pt-BR" smtClean="0">
                <a:solidFill>
                  <a:prstClr val="black">
                    <a:tint val="75000"/>
                  </a:prstClr>
                </a:solidFill>
              </a:rPr>
              <a:pPr/>
              <a:t>‹nº›</a:t>
            </a:fld>
            <a:endParaRPr lang="pt-BR">
              <a:solidFill>
                <a:prstClr val="black">
                  <a:tint val="75000"/>
                </a:prstClr>
              </a:solidFill>
            </a:endParaRPr>
          </a:p>
        </p:txBody>
      </p:sp>
      <p:pic>
        <p:nvPicPr>
          <p:cNvPr id="8" name="Imagem 7"/>
          <p:cNvPicPr>
            <a:picLocks noChangeAspect="1"/>
          </p:cNvPicPr>
          <p:nvPr userDrawn="1"/>
        </p:nvPicPr>
        <p:blipFill>
          <a:blip r:embed="rId7"/>
          <a:stretch>
            <a:fillRect/>
          </a:stretch>
        </p:blipFill>
        <p:spPr>
          <a:xfrm>
            <a:off x="-529" y="6675104"/>
            <a:ext cx="12193057" cy="182896"/>
          </a:xfrm>
          <a:prstGeom prst="rect">
            <a:avLst/>
          </a:prstGeom>
        </p:spPr>
      </p:pic>
      <p:pic>
        <p:nvPicPr>
          <p:cNvPr id="9" name="Imagem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888663" y="162097"/>
            <a:ext cx="762000" cy="361606"/>
          </a:xfrm>
          <a:prstGeom prst="rect">
            <a:avLst/>
          </a:prstGeom>
        </p:spPr>
      </p:pic>
      <p:pic>
        <p:nvPicPr>
          <p:cNvPr id="10" name="Imagem 9"/>
          <p:cNvPicPr>
            <a:picLocks noChangeAspect="1"/>
          </p:cNvPicPr>
          <p:nvPr userDrawn="1"/>
        </p:nvPicPr>
        <p:blipFill>
          <a:blip r:embed="rId9"/>
          <a:stretch>
            <a:fillRect/>
          </a:stretch>
        </p:blipFill>
        <p:spPr>
          <a:xfrm>
            <a:off x="565150" y="239110"/>
            <a:ext cx="457240" cy="97544"/>
          </a:xfrm>
          <a:prstGeom prst="rect">
            <a:avLst/>
          </a:prstGeom>
        </p:spPr>
      </p:pic>
    </p:spTree>
    <p:extLst>
      <p:ext uri="{BB962C8B-B14F-4D97-AF65-F5344CB8AC3E}">
        <p14:creationId xmlns:p14="http://schemas.microsoft.com/office/powerpoint/2010/main" val="146675001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150" y="584200"/>
            <a:ext cx="11047414" cy="1325563"/>
          </a:xfrm>
          <a:prstGeom prst="rect">
            <a:avLst/>
          </a:prstGeom>
        </p:spPr>
        <p:txBody>
          <a:bodyPr/>
          <a:lstStyle/>
          <a:p>
            <a:pPr marL="0" lvl="0"/>
            <a:r>
              <a:rPr lang="pt-BR" dirty="0"/>
              <a:t>Clique para editar o título mestre</a:t>
            </a:r>
            <a:endParaRPr lang="en-US" dirty="0"/>
          </a:p>
        </p:txBody>
      </p:sp>
      <p:sp>
        <p:nvSpPr>
          <p:cNvPr id="3" name="Text Placeholder 2"/>
          <p:cNvSpPr>
            <a:spLocks noGrp="1"/>
          </p:cNvSpPr>
          <p:nvPr>
            <p:ph type="body" idx="1"/>
          </p:nvPr>
        </p:nvSpPr>
        <p:spPr>
          <a:xfrm>
            <a:off x="584199" y="2025650"/>
            <a:ext cx="11028363"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pic>
        <p:nvPicPr>
          <p:cNvPr id="8" name="Imagem 7"/>
          <p:cNvPicPr>
            <a:picLocks noChangeAspect="1"/>
          </p:cNvPicPr>
          <p:nvPr userDrawn="1"/>
        </p:nvPicPr>
        <p:blipFill>
          <a:blip r:embed="rId13"/>
          <a:stretch>
            <a:fillRect/>
          </a:stretch>
        </p:blipFill>
        <p:spPr>
          <a:xfrm>
            <a:off x="-529" y="6675104"/>
            <a:ext cx="12193057" cy="182896"/>
          </a:xfrm>
          <a:prstGeom prst="rect">
            <a:avLst/>
          </a:prstGeom>
        </p:spPr>
      </p:pic>
      <p:pic>
        <p:nvPicPr>
          <p:cNvPr id="10" name="Imagem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88663" y="162097"/>
            <a:ext cx="762000" cy="361606"/>
          </a:xfrm>
          <a:prstGeom prst="rect">
            <a:avLst/>
          </a:prstGeom>
        </p:spPr>
      </p:pic>
      <p:pic>
        <p:nvPicPr>
          <p:cNvPr id="11" name="Imagem 10"/>
          <p:cNvPicPr>
            <a:picLocks noChangeAspect="1"/>
          </p:cNvPicPr>
          <p:nvPr userDrawn="1"/>
        </p:nvPicPr>
        <p:blipFill>
          <a:blip r:embed="rId15"/>
          <a:stretch>
            <a:fillRect/>
          </a:stretch>
        </p:blipFill>
        <p:spPr>
          <a:xfrm>
            <a:off x="565150" y="239110"/>
            <a:ext cx="457240" cy="97544"/>
          </a:xfrm>
          <a:prstGeom prst="rect">
            <a:avLst/>
          </a:prstGeom>
        </p:spPr>
      </p:pic>
    </p:spTree>
    <p:extLst>
      <p:ext uri="{BB962C8B-B14F-4D97-AF65-F5344CB8AC3E}">
        <p14:creationId xmlns:p14="http://schemas.microsoft.com/office/powerpoint/2010/main" val="28749563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lang="en-US" sz="3600" b="1" kern="1200" cap="all" baseline="0" dirty="0">
          <a:solidFill>
            <a:srgbClr val="005476"/>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88" userDrawn="1">
          <p15:clr>
            <a:srgbClr val="F26B43"/>
          </p15:clr>
        </p15:guide>
        <p15:guide id="2" pos="363" userDrawn="1">
          <p15:clr>
            <a:srgbClr val="F26B43"/>
          </p15:clr>
        </p15:guide>
        <p15:guide id="3" pos="7315" userDrawn="1">
          <p15:clr>
            <a:srgbClr val="F26B43"/>
          </p15:clr>
        </p15:guide>
        <p15:guide id="4" orient="horz" pos="36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150" y="584200"/>
            <a:ext cx="11047414" cy="1325563"/>
          </a:xfrm>
          <a:prstGeom prst="rect">
            <a:avLst/>
          </a:prstGeom>
        </p:spPr>
        <p:txBody>
          <a:bodyPr/>
          <a:lstStyle/>
          <a:p>
            <a:pPr marL="0" lvl="0"/>
            <a:r>
              <a:rPr lang="pt-BR" dirty="0"/>
              <a:t>Clique para editar o título mestre</a:t>
            </a:r>
            <a:endParaRPr lang="en-US" dirty="0"/>
          </a:p>
        </p:txBody>
      </p:sp>
      <p:sp>
        <p:nvSpPr>
          <p:cNvPr id="3" name="Text Placeholder 2"/>
          <p:cNvSpPr>
            <a:spLocks noGrp="1"/>
          </p:cNvSpPr>
          <p:nvPr>
            <p:ph type="body" idx="1"/>
          </p:nvPr>
        </p:nvSpPr>
        <p:spPr>
          <a:xfrm>
            <a:off x="584199" y="2025650"/>
            <a:ext cx="11028363"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solidFill>
                  <a:prstClr val="black">
                    <a:tint val="75000"/>
                  </a:prstClr>
                </a:solidFill>
              </a:rPr>
              <a:pPr/>
              <a:t>6/19/2017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solidFill>
                  <a:prstClr val="black">
                    <a:tint val="75000"/>
                  </a:prstClr>
                </a:solidFill>
              </a:rPr>
              <a:pPr/>
              <a:t>‹nº›</a:t>
            </a:fld>
            <a:endParaRPr lang="en-US" dirty="0">
              <a:solidFill>
                <a:prstClr val="black">
                  <a:tint val="75000"/>
                </a:prstClr>
              </a:solidFill>
            </a:endParaRPr>
          </a:p>
        </p:txBody>
      </p:sp>
      <p:pic>
        <p:nvPicPr>
          <p:cNvPr id="8" name="Imagem 7"/>
          <p:cNvPicPr>
            <a:picLocks noChangeAspect="1"/>
          </p:cNvPicPr>
          <p:nvPr userDrawn="1"/>
        </p:nvPicPr>
        <p:blipFill>
          <a:blip r:embed="rId13"/>
          <a:stretch>
            <a:fillRect/>
          </a:stretch>
        </p:blipFill>
        <p:spPr>
          <a:xfrm>
            <a:off x="-529" y="6675104"/>
            <a:ext cx="12193057" cy="182896"/>
          </a:xfrm>
          <a:prstGeom prst="rect">
            <a:avLst/>
          </a:prstGeom>
        </p:spPr>
      </p:pic>
      <p:pic>
        <p:nvPicPr>
          <p:cNvPr id="10" name="Imagem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88663" y="162097"/>
            <a:ext cx="762000" cy="361606"/>
          </a:xfrm>
          <a:prstGeom prst="rect">
            <a:avLst/>
          </a:prstGeom>
        </p:spPr>
      </p:pic>
      <p:pic>
        <p:nvPicPr>
          <p:cNvPr id="11" name="Imagem 10"/>
          <p:cNvPicPr>
            <a:picLocks noChangeAspect="1"/>
          </p:cNvPicPr>
          <p:nvPr userDrawn="1"/>
        </p:nvPicPr>
        <p:blipFill>
          <a:blip r:embed="rId15"/>
          <a:stretch>
            <a:fillRect/>
          </a:stretch>
        </p:blipFill>
        <p:spPr>
          <a:xfrm>
            <a:off x="565150" y="239110"/>
            <a:ext cx="457240" cy="97544"/>
          </a:xfrm>
          <a:prstGeom prst="rect">
            <a:avLst/>
          </a:prstGeom>
        </p:spPr>
      </p:pic>
    </p:spTree>
    <p:extLst>
      <p:ext uri="{BB962C8B-B14F-4D97-AF65-F5344CB8AC3E}">
        <p14:creationId xmlns:p14="http://schemas.microsoft.com/office/powerpoint/2010/main" val="274261779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lang="en-US" sz="3600" b="1" kern="1200" cap="all" baseline="0" dirty="0">
          <a:solidFill>
            <a:srgbClr val="005476"/>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88" userDrawn="1">
          <p15:clr>
            <a:srgbClr val="F26B43"/>
          </p15:clr>
        </p15:guide>
        <p15:guide id="2" pos="363" userDrawn="1">
          <p15:clr>
            <a:srgbClr val="F26B43"/>
          </p15:clr>
        </p15:guide>
        <p15:guide id="3" pos="7315" userDrawn="1">
          <p15:clr>
            <a:srgbClr val="F26B43"/>
          </p15:clr>
        </p15:guide>
        <p15:guide id="4" orient="horz" pos="368"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hyperlink" Target="https://www.linkedin.com/company/fundacao-dom-cabral?trk=cws-ci2-coname-0-0" TargetMode="External"/><Relationship Id="rId12"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hyperlink" Target="https://www.youtube.com/user/FDCIdeas" TargetMode="External"/><Relationship Id="rId5" Type="http://schemas.openxmlformats.org/officeDocument/2006/relationships/hyperlink" Target="https://www.facebook.com/FundacaoDomCabral/?fref=nf" TargetMode="Externa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hyperlink" Target="https://twitter.com/DomCabral?ref_src=twsrc%5etfw"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twitter.com/DomCabral?ref_src=twsrc%5etfw" TargetMode="External"/><Relationship Id="rId13"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8.png"/><Relationship Id="rId12"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7.xml"/><Relationship Id="rId6" Type="http://schemas.openxmlformats.org/officeDocument/2006/relationships/hyperlink" Target="https://www.linkedin.com/company/fundacao-dom-cabral?trk=cws-ci2-coname-0-0" TargetMode="External"/><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hyperlink" Target="https://www.youtube.com/user/FDCIdeas" TargetMode="External"/><Relationship Id="rId4" Type="http://schemas.openxmlformats.org/officeDocument/2006/relationships/hyperlink" Target="https://www.facebook.com/FundacaoDomCabral/?fref=nf"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Imagem 17"/>
          <p:cNvPicPr>
            <a:picLocks noChangeAspect="1"/>
          </p:cNvPicPr>
          <p:nvPr/>
        </p:nvPicPr>
        <p:blipFill>
          <a:blip r:embed="rId2"/>
          <a:stretch>
            <a:fillRect/>
          </a:stretch>
        </p:blipFill>
        <p:spPr>
          <a:xfrm>
            <a:off x="0" y="3048"/>
            <a:ext cx="12192000" cy="3859102"/>
          </a:xfrm>
          <a:prstGeom prst="rect">
            <a:avLst/>
          </a:prstGeom>
        </p:spPr>
      </p:pic>
      <p:sp>
        <p:nvSpPr>
          <p:cNvPr id="16" name="Retângulo 15"/>
          <p:cNvSpPr/>
          <p:nvPr/>
        </p:nvSpPr>
        <p:spPr>
          <a:xfrm>
            <a:off x="453114" y="4647617"/>
            <a:ext cx="11738885" cy="954107"/>
          </a:xfrm>
          <a:prstGeom prst="rect">
            <a:avLst/>
          </a:prstGeom>
          <a:noFill/>
        </p:spPr>
        <p:txBody>
          <a:bodyPr wrap="square" rtlCol="0">
            <a:spAutoFit/>
          </a:bodyPr>
          <a:lstStyle/>
          <a:p>
            <a:r>
              <a:rPr lang="pt-BR" sz="2800" b="1" cap="all" dirty="0">
                <a:solidFill>
                  <a:srgbClr val="005476"/>
                </a:solidFill>
              </a:rPr>
              <a:t>ENAP</a:t>
            </a:r>
          </a:p>
          <a:p>
            <a:r>
              <a:rPr lang="pt-BR" sz="2800" b="1" cap="all" dirty="0">
                <a:solidFill>
                  <a:srgbClr val="298DAC"/>
                </a:solidFill>
              </a:rPr>
              <a:t>o papel das Escolas de Governo na formação dos servidores</a:t>
            </a:r>
          </a:p>
        </p:txBody>
      </p:sp>
      <p:sp>
        <p:nvSpPr>
          <p:cNvPr id="17" name="Retângulo 16"/>
          <p:cNvSpPr/>
          <p:nvPr/>
        </p:nvSpPr>
        <p:spPr>
          <a:xfrm>
            <a:off x="512106" y="5704571"/>
            <a:ext cx="1425390" cy="369332"/>
          </a:xfrm>
          <a:prstGeom prst="rect">
            <a:avLst/>
          </a:prstGeom>
          <a:noFill/>
        </p:spPr>
        <p:txBody>
          <a:bodyPr wrap="none" rtlCol="0">
            <a:spAutoFit/>
          </a:bodyPr>
          <a:lstStyle/>
          <a:p>
            <a:r>
              <a:rPr lang="it-IT" dirty="0">
                <a:solidFill>
                  <a:srgbClr val="005476"/>
                </a:solidFill>
              </a:rPr>
              <a:t>Junho | 2017</a:t>
            </a:r>
            <a:endParaRPr lang="pt-BR" dirty="0">
              <a:solidFill>
                <a:srgbClr val="005476"/>
              </a:solidFill>
            </a:endParaRPr>
          </a:p>
        </p:txBody>
      </p:sp>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791" y="595330"/>
            <a:ext cx="1479105" cy="872814"/>
          </a:xfrm>
          <a:prstGeom prst="rect">
            <a:avLst/>
          </a:prstGeom>
        </p:spPr>
      </p:pic>
      <p:pic>
        <p:nvPicPr>
          <p:cNvPr id="8" name="Imagem 7"/>
          <p:cNvPicPr>
            <a:picLocks noChangeAspect="1"/>
          </p:cNvPicPr>
          <p:nvPr/>
        </p:nvPicPr>
        <p:blipFill>
          <a:blip r:embed="rId4"/>
          <a:stretch>
            <a:fillRect/>
          </a:stretch>
        </p:blipFill>
        <p:spPr>
          <a:xfrm>
            <a:off x="10417643" y="595330"/>
            <a:ext cx="1194920" cy="274344"/>
          </a:xfrm>
          <a:prstGeom prst="rect">
            <a:avLst/>
          </a:prstGeom>
        </p:spPr>
      </p:pic>
      <p:pic>
        <p:nvPicPr>
          <p:cNvPr id="19" name="Imagem 1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6465" y="3280997"/>
            <a:ext cx="270552" cy="270552"/>
          </a:xfrm>
          <a:prstGeom prst="rect">
            <a:avLst/>
          </a:prstGeom>
        </p:spPr>
      </p:pic>
      <p:pic>
        <p:nvPicPr>
          <p:cNvPr id="20" name="Imagem 19">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3196" y="3280997"/>
            <a:ext cx="270552" cy="270552"/>
          </a:xfrm>
          <a:prstGeom prst="rect">
            <a:avLst/>
          </a:prstGeom>
        </p:spPr>
      </p:pic>
      <p:pic>
        <p:nvPicPr>
          <p:cNvPr id="21" name="Imagem 20">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86400" y="3280997"/>
            <a:ext cx="270552" cy="270552"/>
          </a:xfrm>
          <a:prstGeom prst="rect">
            <a:avLst/>
          </a:prstGeom>
          <a:noFill/>
          <a:ln>
            <a:noFill/>
          </a:ln>
        </p:spPr>
      </p:pic>
      <p:pic>
        <p:nvPicPr>
          <p:cNvPr id="22" name="Imagem 21">
            <a:hlinkClick r:id="rId11"/>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539991" y="3280997"/>
            <a:ext cx="270552" cy="270552"/>
          </a:xfrm>
          <a:prstGeom prst="rect">
            <a:avLst/>
          </a:prstGeom>
        </p:spPr>
      </p:pic>
    </p:spTree>
    <p:extLst>
      <p:ext uri="{BB962C8B-B14F-4D97-AF65-F5344CB8AC3E}">
        <p14:creationId xmlns:p14="http://schemas.microsoft.com/office/powerpoint/2010/main" val="386911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68325" y="533401"/>
            <a:ext cx="8630640" cy="533400"/>
          </a:xfrm>
        </p:spPr>
        <p:txBody>
          <a:bodyPr/>
          <a:lstStyle/>
          <a:p>
            <a:pPr algn="l">
              <a:lnSpc>
                <a:spcPct val="90000"/>
              </a:lnSpc>
            </a:pPr>
            <a:r>
              <a:rPr lang="pt-BR" sz="2800" b="1" cap="all" dirty="0">
                <a:solidFill>
                  <a:srgbClr val="005476"/>
                </a:solidFill>
                <a:latin typeface="+mn-lt"/>
              </a:rPr>
              <a:t>Escolas de governo</a:t>
            </a:r>
          </a:p>
        </p:txBody>
      </p:sp>
      <p:sp>
        <p:nvSpPr>
          <p:cNvPr id="3" name="CaixaDeTexto 2"/>
          <p:cNvSpPr txBox="1"/>
          <p:nvPr/>
        </p:nvSpPr>
        <p:spPr>
          <a:xfrm>
            <a:off x="568325" y="1038765"/>
            <a:ext cx="3246930" cy="461665"/>
          </a:xfrm>
          <a:prstGeom prst="rect">
            <a:avLst/>
          </a:prstGeom>
          <a:noFill/>
        </p:spPr>
        <p:txBody>
          <a:bodyPr wrap="square" rtlCol="0">
            <a:spAutoFit/>
          </a:bodyPr>
          <a:lstStyle/>
          <a:p>
            <a:r>
              <a:rPr lang="pt-BR" sz="2400" b="1" dirty="0">
                <a:solidFill>
                  <a:srgbClr val="298DAC"/>
                </a:solidFill>
              </a:rPr>
              <a:t>CONTEXTO</a:t>
            </a:r>
          </a:p>
        </p:txBody>
      </p:sp>
      <p:sp>
        <p:nvSpPr>
          <p:cNvPr id="5" name="Shape 400"/>
          <p:cNvSpPr txBox="1">
            <a:spLocks/>
          </p:cNvSpPr>
          <p:nvPr/>
        </p:nvSpPr>
        <p:spPr>
          <a:xfrm>
            <a:off x="724628" y="1572165"/>
            <a:ext cx="10452221" cy="50178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Clr>
                <a:srgbClr val="005D83"/>
              </a:buClr>
              <a:defRPr sz="2000">
                <a:latin typeface="Helvetica Neue"/>
                <a:ea typeface="Helvetica Neue"/>
                <a:cs typeface="Helvetica Neue"/>
                <a:sym typeface="Helvetica Neue"/>
              </a:defRPr>
            </a:pPr>
            <a:r>
              <a:rPr lang="pt-BR" sz="2800" dirty="0">
                <a:latin typeface="Helvetica Neue"/>
                <a:sym typeface="Helvetica Neue"/>
              </a:rPr>
              <a:t>Existem atualmente 262 Escolas de Governo no país, que atuam para a formação</a:t>
            </a:r>
            <a:r>
              <a:rPr lang="pt-BR" sz="2800" dirty="0">
                <a:latin typeface="Helvetica Neue"/>
                <a:ea typeface="Helvetica Neue"/>
                <a:cs typeface="Helvetica Neue"/>
                <a:sym typeface="Helvetica Neue"/>
              </a:rPr>
              <a:t> e aprimoramento de servidores públicos</a:t>
            </a:r>
            <a:r>
              <a:rPr lang="pt-BR" sz="2800" dirty="0">
                <a:latin typeface="Helvetica Neue"/>
                <a:sym typeface="Helvetica Neue"/>
              </a:rPr>
              <a:t>, sendo:</a:t>
            </a:r>
          </a:p>
          <a:p>
            <a:pPr lvl="1" algn="just">
              <a:buClr>
                <a:srgbClr val="005D83"/>
              </a:buClr>
              <a:defRPr sz="2000">
                <a:latin typeface="Helvetica Neue"/>
                <a:ea typeface="Helvetica Neue"/>
                <a:cs typeface="Helvetica Neue"/>
                <a:sym typeface="Helvetica Neue"/>
              </a:defRPr>
            </a:pPr>
            <a:r>
              <a:rPr lang="pt-BR" sz="2400" dirty="0">
                <a:latin typeface="Helvetica Neue"/>
                <a:sym typeface="Helvetica Neue"/>
              </a:rPr>
              <a:t>96 de nível federal (37%), </a:t>
            </a:r>
          </a:p>
          <a:p>
            <a:pPr lvl="1" algn="just">
              <a:buClr>
                <a:srgbClr val="005D83"/>
              </a:buClr>
              <a:defRPr sz="2000">
                <a:latin typeface="Helvetica Neue"/>
                <a:ea typeface="Helvetica Neue"/>
                <a:cs typeface="Helvetica Neue"/>
                <a:sym typeface="Helvetica Neue"/>
              </a:defRPr>
            </a:pPr>
            <a:r>
              <a:rPr lang="pt-BR" sz="2400" dirty="0">
                <a:latin typeface="Helvetica Neue"/>
                <a:sym typeface="Helvetica Neue"/>
              </a:rPr>
              <a:t>104 de nível estadual (39%) </a:t>
            </a:r>
          </a:p>
          <a:p>
            <a:pPr lvl="1" algn="just">
              <a:buClr>
                <a:srgbClr val="005D83"/>
              </a:buClr>
              <a:defRPr sz="2000">
                <a:latin typeface="Helvetica Neue"/>
                <a:ea typeface="Helvetica Neue"/>
                <a:cs typeface="Helvetica Neue"/>
                <a:sym typeface="Helvetica Neue"/>
              </a:defRPr>
            </a:pPr>
            <a:r>
              <a:rPr lang="pt-BR" sz="2400" dirty="0">
                <a:latin typeface="Helvetica Neue"/>
                <a:sym typeface="Helvetica Neue"/>
              </a:rPr>
              <a:t>62 de nível municipal (24%)</a:t>
            </a:r>
          </a:p>
          <a:p>
            <a:pPr lvl="1" algn="just">
              <a:buClr>
                <a:srgbClr val="005D83"/>
              </a:buClr>
              <a:defRPr sz="2000">
                <a:latin typeface="Helvetica Neue"/>
                <a:ea typeface="Helvetica Neue"/>
                <a:cs typeface="Helvetica Neue"/>
                <a:sym typeface="Helvetica Neue"/>
              </a:defRPr>
            </a:pPr>
            <a:r>
              <a:rPr lang="pt-BR" sz="2400" dirty="0">
                <a:latin typeface="Helvetica Neue"/>
                <a:sym typeface="Helvetica Neue"/>
              </a:rPr>
              <a:t>Mais de 70% são vinculadas ao Poder Executivo.</a:t>
            </a:r>
          </a:p>
        </p:txBody>
      </p:sp>
    </p:spTree>
    <p:extLst>
      <p:ext uri="{BB962C8B-B14F-4D97-AF65-F5344CB8AC3E}">
        <p14:creationId xmlns:p14="http://schemas.microsoft.com/office/powerpoint/2010/main" val="100255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68325" y="533401"/>
            <a:ext cx="8630640" cy="533400"/>
          </a:xfrm>
        </p:spPr>
        <p:txBody>
          <a:bodyPr/>
          <a:lstStyle/>
          <a:p>
            <a:pPr algn="l">
              <a:lnSpc>
                <a:spcPct val="90000"/>
              </a:lnSpc>
            </a:pPr>
            <a:r>
              <a:rPr lang="pt-BR" sz="2800" b="1" cap="all" dirty="0">
                <a:solidFill>
                  <a:srgbClr val="005476"/>
                </a:solidFill>
                <a:latin typeface="+mn-lt"/>
              </a:rPr>
              <a:t>Escolas de governo</a:t>
            </a:r>
          </a:p>
        </p:txBody>
      </p:sp>
      <p:sp>
        <p:nvSpPr>
          <p:cNvPr id="3" name="CaixaDeTexto 2"/>
          <p:cNvSpPr txBox="1"/>
          <p:nvPr/>
        </p:nvSpPr>
        <p:spPr>
          <a:xfrm>
            <a:off x="568325" y="1038765"/>
            <a:ext cx="3246930" cy="461665"/>
          </a:xfrm>
          <a:prstGeom prst="rect">
            <a:avLst/>
          </a:prstGeom>
          <a:noFill/>
        </p:spPr>
        <p:txBody>
          <a:bodyPr wrap="square" rtlCol="0">
            <a:spAutoFit/>
          </a:bodyPr>
          <a:lstStyle/>
          <a:p>
            <a:r>
              <a:rPr lang="pt-BR" sz="2400" b="1" dirty="0">
                <a:solidFill>
                  <a:srgbClr val="298DAC"/>
                </a:solidFill>
              </a:rPr>
              <a:t>O PAPEL ESPERADO</a:t>
            </a:r>
          </a:p>
        </p:txBody>
      </p:sp>
      <p:sp>
        <p:nvSpPr>
          <p:cNvPr id="5" name="Shape 400"/>
          <p:cNvSpPr txBox="1">
            <a:spLocks/>
          </p:cNvSpPr>
          <p:nvPr/>
        </p:nvSpPr>
        <p:spPr>
          <a:xfrm>
            <a:off x="724628" y="1069507"/>
            <a:ext cx="10452221" cy="5017821"/>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Clr>
                <a:srgbClr val="005D83"/>
              </a:buClr>
              <a:buNone/>
              <a:defRPr sz="2000">
                <a:latin typeface="Helvetica Neue"/>
                <a:ea typeface="Helvetica Neue"/>
                <a:cs typeface="Helvetica Neue"/>
                <a:sym typeface="Helvetica Neue"/>
              </a:defRPr>
            </a:pPr>
            <a:r>
              <a:rPr lang="pt-BR" sz="2400" dirty="0">
                <a:latin typeface="Helvetica Neue"/>
                <a:ea typeface="Helvetica Neue"/>
                <a:cs typeface="Helvetica Neue"/>
                <a:sym typeface="Helvetica Neue"/>
              </a:rPr>
              <a:t>As Escolas de Governo devem focar sua atuação para uma </a:t>
            </a:r>
            <a:r>
              <a:rPr lang="pt-BR" sz="2400" b="1" dirty="0">
                <a:solidFill>
                  <a:srgbClr val="005D83"/>
                </a:solidFill>
                <a:latin typeface="Helvetica Neue"/>
                <a:ea typeface="Helvetica Neue"/>
                <a:cs typeface="Helvetica Neue"/>
                <a:sym typeface="Helvetica Neue"/>
              </a:rPr>
              <a:t>Gestão Pública profissionalizada</a:t>
            </a:r>
            <a:r>
              <a:rPr lang="pt-BR" sz="2400" dirty="0">
                <a:latin typeface="Helvetica Neue"/>
                <a:ea typeface="Helvetica Neue"/>
                <a:cs typeface="Helvetica Neue"/>
                <a:sym typeface="Helvetica Neue"/>
              </a:rPr>
              <a:t>, que permita </a:t>
            </a:r>
            <a:r>
              <a:rPr lang="pt-BR" sz="2400" b="1" dirty="0">
                <a:solidFill>
                  <a:srgbClr val="005D83"/>
                </a:solidFill>
              </a:rPr>
              <a:t>amplificar</a:t>
            </a:r>
            <a:r>
              <a:rPr lang="pt-BR" sz="2400" dirty="0"/>
              <a:t> os </a:t>
            </a:r>
            <a:r>
              <a:rPr lang="pt-BR" sz="2400" b="1" dirty="0">
                <a:solidFill>
                  <a:srgbClr val="005D83"/>
                </a:solidFill>
              </a:rPr>
              <a:t>resultados</a:t>
            </a:r>
            <a:r>
              <a:rPr lang="pt-BR" sz="2400" dirty="0"/>
              <a:t> de governo em um intervalo mais curto de tempo, a partir da adoção de </a:t>
            </a:r>
            <a:r>
              <a:rPr lang="pt-BR" sz="2400" b="1" dirty="0">
                <a:solidFill>
                  <a:srgbClr val="005D83"/>
                </a:solidFill>
              </a:rPr>
              <a:t>práticas</a:t>
            </a:r>
            <a:r>
              <a:rPr lang="pt-BR" sz="2400" dirty="0"/>
              <a:t> mais </a:t>
            </a:r>
            <a:r>
              <a:rPr lang="pt-BR" sz="2400" b="1" dirty="0">
                <a:solidFill>
                  <a:srgbClr val="005D83"/>
                </a:solidFill>
              </a:rPr>
              <a:t>eficientes</a:t>
            </a:r>
            <a:r>
              <a:rPr lang="pt-BR" sz="2400" dirty="0"/>
              <a:t> e </a:t>
            </a:r>
            <a:r>
              <a:rPr lang="pt-BR" sz="2400" b="1" dirty="0">
                <a:solidFill>
                  <a:srgbClr val="005D83"/>
                </a:solidFill>
              </a:rPr>
              <a:t>efetivas</a:t>
            </a:r>
            <a:r>
              <a:rPr lang="pt-BR" sz="2400" dirty="0"/>
              <a:t>, e que permitam maior </a:t>
            </a:r>
            <a:r>
              <a:rPr lang="pt-BR" sz="2400" b="1" dirty="0">
                <a:solidFill>
                  <a:srgbClr val="005D83"/>
                </a:solidFill>
              </a:rPr>
              <a:t>transparência</a:t>
            </a:r>
            <a:r>
              <a:rPr lang="pt-BR" sz="2400" dirty="0"/>
              <a:t> e </a:t>
            </a:r>
            <a:r>
              <a:rPr lang="pt-BR" sz="2400" b="1" dirty="0">
                <a:solidFill>
                  <a:srgbClr val="005D83"/>
                </a:solidFill>
              </a:rPr>
              <a:t>controle </a:t>
            </a:r>
            <a:r>
              <a:rPr lang="pt-BR" sz="2400" dirty="0"/>
              <a:t>das ações pelos cidadãos, devendo, para isso, atuar no sentido da </a:t>
            </a:r>
            <a:r>
              <a:rPr lang="pt-BR" sz="2400" b="1" dirty="0">
                <a:solidFill>
                  <a:srgbClr val="005D83"/>
                </a:solidFill>
              </a:rPr>
              <a:t>consolidação</a:t>
            </a:r>
            <a:r>
              <a:rPr lang="pt-BR" sz="2400" dirty="0"/>
              <a:t> de uma </a:t>
            </a:r>
            <a:r>
              <a:rPr lang="pt-BR" sz="2400" b="1" dirty="0">
                <a:solidFill>
                  <a:srgbClr val="005D83"/>
                </a:solidFill>
              </a:rPr>
              <a:t>cultura </a:t>
            </a:r>
            <a:r>
              <a:rPr lang="pt-BR" sz="2400" dirty="0"/>
              <a:t>de</a:t>
            </a:r>
            <a:r>
              <a:rPr lang="pt-BR" sz="2400" b="1" dirty="0">
                <a:solidFill>
                  <a:srgbClr val="005D83"/>
                </a:solidFill>
              </a:rPr>
              <a:t> mérito </a:t>
            </a:r>
            <a:r>
              <a:rPr lang="pt-BR" sz="2400" dirty="0"/>
              <a:t>e de valorização do </a:t>
            </a:r>
            <a:r>
              <a:rPr lang="pt-BR" sz="2400" b="1" dirty="0">
                <a:solidFill>
                  <a:srgbClr val="005D83"/>
                </a:solidFill>
              </a:rPr>
              <a:t>desempenho</a:t>
            </a:r>
            <a:r>
              <a:rPr lang="pt-BR" sz="2400" dirty="0"/>
              <a:t>. </a:t>
            </a:r>
            <a:endParaRPr lang="pt-BR" sz="2400" dirty="0">
              <a:latin typeface="Helvetica Neue"/>
              <a:ea typeface="Helvetica Neue"/>
              <a:cs typeface="Helvetica Neue"/>
              <a:sym typeface="Helvetica Neue"/>
            </a:endParaRPr>
          </a:p>
        </p:txBody>
      </p:sp>
    </p:spTree>
    <p:extLst>
      <p:ext uri="{BB962C8B-B14F-4D97-AF65-F5344CB8AC3E}">
        <p14:creationId xmlns:p14="http://schemas.microsoft.com/office/powerpoint/2010/main" val="5006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68325" y="533401"/>
            <a:ext cx="8630640" cy="533400"/>
          </a:xfrm>
        </p:spPr>
        <p:txBody>
          <a:bodyPr/>
          <a:lstStyle/>
          <a:p>
            <a:pPr algn="l">
              <a:lnSpc>
                <a:spcPct val="90000"/>
              </a:lnSpc>
            </a:pPr>
            <a:r>
              <a:rPr lang="pt-BR" sz="2800" b="1" cap="all" dirty="0">
                <a:solidFill>
                  <a:srgbClr val="005476"/>
                </a:solidFill>
                <a:latin typeface="+mn-lt"/>
              </a:rPr>
              <a:t>A MODERNIZAÇÃO DO ESTADO</a:t>
            </a:r>
          </a:p>
        </p:txBody>
      </p:sp>
      <p:graphicFrame>
        <p:nvGraphicFramePr>
          <p:cNvPr id="9" name="Diagrama 8"/>
          <p:cNvGraphicFramePr/>
          <p:nvPr>
            <p:extLst>
              <p:ext uri="{D42A27DB-BD31-4B8C-83A1-F6EECF244321}">
                <p14:modId xmlns:p14="http://schemas.microsoft.com/office/powerpoint/2010/main" val="1635949326"/>
              </p:ext>
            </p:extLst>
          </p:nvPr>
        </p:nvGraphicFramePr>
        <p:xfrm>
          <a:off x="0" y="1004712"/>
          <a:ext cx="12192000" cy="56641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CaixaDeTexto 10"/>
          <p:cNvSpPr txBox="1"/>
          <p:nvPr/>
        </p:nvSpPr>
        <p:spPr>
          <a:xfrm>
            <a:off x="115419" y="6407208"/>
            <a:ext cx="1907822" cy="2616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pt-BR" sz="1100" b="0" i="0" u="none" strike="noStrike" cap="none" spc="0" normalizeH="0" baseline="0" dirty="0">
                <a:ln>
                  <a:noFill/>
                </a:ln>
                <a:solidFill>
                  <a:srgbClr val="000000"/>
                </a:solidFill>
                <a:effectLst/>
                <a:uFillTx/>
                <a:latin typeface="+mj-lt"/>
                <a:ea typeface="+mj-ea"/>
                <a:cs typeface="+mj-cs"/>
                <a:sym typeface="Helvetica"/>
              </a:rPr>
              <a:t>Baseado em </a:t>
            </a:r>
            <a:r>
              <a:rPr kumimoji="0" lang="pt-BR" sz="1100" b="0" i="0" u="none" strike="noStrike" cap="none" spc="0" normalizeH="0" baseline="0" dirty="0" err="1">
                <a:ln>
                  <a:noFill/>
                </a:ln>
                <a:solidFill>
                  <a:srgbClr val="000000"/>
                </a:solidFill>
                <a:effectLst/>
                <a:uFillTx/>
                <a:latin typeface="+mj-lt"/>
                <a:ea typeface="+mj-ea"/>
                <a:cs typeface="+mj-cs"/>
                <a:sym typeface="Helvetica"/>
              </a:rPr>
              <a:t>Abrúcio</a:t>
            </a:r>
            <a:r>
              <a:rPr kumimoji="0" lang="pt-BR" sz="1100" b="0" i="0" u="none" strike="noStrike" cap="none" spc="0" normalizeH="0" baseline="0" dirty="0">
                <a:ln>
                  <a:noFill/>
                </a:ln>
                <a:solidFill>
                  <a:srgbClr val="000000"/>
                </a:solidFill>
                <a:effectLst/>
                <a:uFillTx/>
                <a:latin typeface="+mj-lt"/>
                <a:ea typeface="+mj-ea"/>
                <a:cs typeface="+mj-cs"/>
                <a:sym typeface="Helvetica"/>
              </a:rPr>
              <a:t> (2007)</a:t>
            </a:r>
            <a:endParaRPr kumimoji="0" lang="pt-PT" sz="2000" b="0" i="0" u="none" strike="noStrike" cap="none" spc="0" normalizeH="0" baseline="0" dirty="0">
              <a:ln>
                <a:noFill/>
              </a:ln>
              <a:solidFill>
                <a:srgbClr val="000000"/>
              </a:solidFill>
              <a:effectLst/>
              <a:uFillTx/>
              <a:latin typeface="+mj-lt"/>
              <a:ea typeface="+mj-ea"/>
              <a:cs typeface="+mj-cs"/>
              <a:sym typeface="Helvetica"/>
            </a:endParaRPr>
          </a:p>
        </p:txBody>
      </p:sp>
    </p:spTree>
    <p:extLst>
      <p:ext uri="{BB962C8B-B14F-4D97-AF65-F5344CB8AC3E}">
        <p14:creationId xmlns:p14="http://schemas.microsoft.com/office/powerpoint/2010/main" val="400221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68325" y="533401"/>
            <a:ext cx="8630640" cy="533400"/>
          </a:xfrm>
        </p:spPr>
        <p:txBody>
          <a:bodyPr/>
          <a:lstStyle/>
          <a:p>
            <a:pPr algn="l">
              <a:lnSpc>
                <a:spcPct val="90000"/>
              </a:lnSpc>
            </a:pPr>
            <a:r>
              <a:rPr lang="pt-BR" sz="2800" b="1" cap="all" dirty="0">
                <a:solidFill>
                  <a:srgbClr val="005476"/>
                </a:solidFill>
                <a:latin typeface="+mn-lt"/>
              </a:rPr>
              <a:t>A MODERNIZAÇÃO DO ESTADO</a:t>
            </a:r>
          </a:p>
        </p:txBody>
      </p:sp>
      <p:graphicFrame>
        <p:nvGraphicFramePr>
          <p:cNvPr id="9" name="Diagrama 8"/>
          <p:cNvGraphicFramePr/>
          <p:nvPr>
            <p:extLst>
              <p:ext uri="{D42A27DB-BD31-4B8C-83A1-F6EECF244321}">
                <p14:modId xmlns:p14="http://schemas.microsoft.com/office/powerpoint/2010/main" val="834529096"/>
              </p:ext>
            </p:extLst>
          </p:nvPr>
        </p:nvGraphicFramePr>
        <p:xfrm>
          <a:off x="0" y="1004712"/>
          <a:ext cx="12192000" cy="56641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aixaDeTexto 9"/>
          <p:cNvSpPr txBox="1"/>
          <p:nvPr/>
        </p:nvSpPr>
        <p:spPr>
          <a:xfrm>
            <a:off x="115419" y="6407208"/>
            <a:ext cx="1907822" cy="2616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pt-BR" sz="1100" b="0" i="0" u="none" strike="noStrike" cap="none" spc="0" normalizeH="0" baseline="0" dirty="0">
                <a:ln>
                  <a:noFill/>
                </a:ln>
                <a:solidFill>
                  <a:srgbClr val="000000"/>
                </a:solidFill>
                <a:effectLst/>
                <a:uFillTx/>
                <a:latin typeface="+mj-lt"/>
                <a:ea typeface="+mj-ea"/>
                <a:cs typeface="+mj-cs"/>
                <a:sym typeface="Helvetica"/>
              </a:rPr>
              <a:t>Baseado em </a:t>
            </a:r>
            <a:r>
              <a:rPr kumimoji="0" lang="pt-BR" sz="1100" b="0" i="0" u="none" strike="noStrike" cap="none" spc="0" normalizeH="0" baseline="0" dirty="0" err="1">
                <a:ln>
                  <a:noFill/>
                </a:ln>
                <a:solidFill>
                  <a:srgbClr val="000000"/>
                </a:solidFill>
                <a:effectLst/>
                <a:uFillTx/>
                <a:latin typeface="+mj-lt"/>
                <a:ea typeface="+mj-ea"/>
                <a:cs typeface="+mj-cs"/>
                <a:sym typeface="Helvetica"/>
              </a:rPr>
              <a:t>Abrúcio</a:t>
            </a:r>
            <a:r>
              <a:rPr kumimoji="0" lang="pt-BR" sz="1100" b="0" i="0" u="none" strike="noStrike" cap="none" spc="0" normalizeH="0" baseline="0" dirty="0">
                <a:ln>
                  <a:noFill/>
                </a:ln>
                <a:solidFill>
                  <a:srgbClr val="000000"/>
                </a:solidFill>
                <a:effectLst/>
                <a:uFillTx/>
                <a:latin typeface="+mj-lt"/>
                <a:ea typeface="+mj-ea"/>
                <a:cs typeface="+mj-cs"/>
                <a:sym typeface="Helvetica"/>
              </a:rPr>
              <a:t> (2007)</a:t>
            </a:r>
            <a:endParaRPr kumimoji="0" lang="pt-PT" sz="2000" b="0" i="0" u="none" strike="noStrike" cap="none" spc="0" normalizeH="0" baseline="0" dirty="0">
              <a:ln>
                <a:noFill/>
              </a:ln>
              <a:solidFill>
                <a:srgbClr val="000000"/>
              </a:solidFill>
              <a:effectLst/>
              <a:uFillTx/>
              <a:latin typeface="+mj-lt"/>
              <a:ea typeface="+mj-ea"/>
              <a:cs typeface="+mj-cs"/>
              <a:sym typeface="Helvetica"/>
            </a:endParaRPr>
          </a:p>
        </p:txBody>
      </p:sp>
      <p:sp>
        <p:nvSpPr>
          <p:cNvPr id="2" name="Retângulo: Cantos Arredondados 1"/>
          <p:cNvSpPr/>
          <p:nvPr/>
        </p:nvSpPr>
        <p:spPr>
          <a:xfrm>
            <a:off x="8671034" y="4824250"/>
            <a:ext cx="3379075" cy="441435"/>
          </a:xfrm>
          <a:prstGeom prst="roundRect">
            <a:avLst/>
          </a:prstGeom>
          <a:solidFill>
            <a:srgbClr val="005476"/>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Áreas “típicas” de atuação das EG</a:t>
            </a:r>
          </a:p>
        </p:txBody>
      </p:sp>
      <p:sp>
        <p:nvSpPr>
          <p:cNvPr id="7" name="Retângulo: Cantos Arredondados 6"/>
          <p:cNvSpPr/>
          <p:nvPr/>
        </p:nvSpPr>
        <p:spPr>
          <a:xfrm>
            <a:off x="8671034" y="5450191"/>
            <a:ext cx="3379075" cy="441435"/>
          </a:xfrm>
          <a:prstGeom prst="roundRect">
            <a:avLst/>
          </a:prstGeom>
          <a:solidFill>
            <a:srgbClr val="298DAC"/>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1ª Fronteira de avanço nas EG</a:t>
            </a:r>
          </a:p>
        </p:txBody>
      </p:sp>
      <p:sp>
        <p:nvSpPr>
          <p:cNvPr id="8" name="Retângulo: Cantos Arredondados 7"/>
          <p:cNvSpPr/>
          <p:nvPr/>
        </p:nvSpPr>
        <p:spPr>
          <a:xfrm>
            <a:off x="8671034" y="6076132"/>
            <a:ext cx="3379075" cy="441435"/>
          </a:xfrm>
          <a:prstGeom prst="roundRect">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tx1"/>
                </a:solidFill>
              </a:rPr>
              <a:t>2ª Fronteira de avanço nas EG</a:t>
            </a:r>
          </a:p>
        </p:txBody>
      </p:sp>
    </p:spTree>
    <p:extLst>
      <p:ext uri="{BB962C8B-B14F-4D97-AF65-F5344CB8AC3E}">
        <p14:creationId xmlns:p14="http://schemas.microsoft.com/office/powerpoint/2010/main" val="3063467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68325" y="533401"/>
            <a:ext cx="8630640" cy="533400"/>
          </a:xfrm>
        </p:spPr>
        <p:txBody>
          <a:bodyPr/>
          <a:lstStyle/>
          <a:p>
            <a:pPr algn="l">
              <a:lnSpc>
                <a:spcPct val="90000"/>
              </a:lnSpc>
            </a:pPr>
            <a:r>
              <a:rPr lang="pt-BR" sz="2800" b="1" cap="all" dirty="0">
                <a:solidFill>
                  <a:srgbClr val="005476"/>
                </a:solidFill>
                <a:latin typeface="+mn-lt"/>
              </a:rPr>
              <a:t>Escolas de governo</a:t>
            </a:r>
          </a:p>
        </p:txBody>
      </p:sp>
      <p:sp>
        <p:nvSpPr>
          <p:cNvPr id="3" name="CaixaDeTexto 2"/>
          <p:cNvSpPr txBox="1"/>
          <p:nvPr/>
        </p:nvSpPr>
        <p:spPr>
          <a:xfrm>
            <a:off x="568325" y="1038765"/>
            <a:ext cx="3246930" cy="461665"/>
          </a:xfrm>
          <a:prstGeom prst="rect">
            <a:avLst/>
          </a:prstGeom>
          <a:noFill/>
        </p:spPr>
        <p:txBody>
          <a:bodyPr wrap="square" rtlCol="0">
            <a:spAutoFit/>
          </a:bodyPr>
          <a:lstStyle/>
          <a:p>
            <a:r>
              <a:rPr lang="pt-BR" sz="2400" b="1" dirty="0">
                <a:solidFill>
                  <a:srgbClr val="298DAC"/>
                </a:solidFill>
              </a:rPr>
              <a:t>DESAFIOS</a:t>
            </a:r>
          </a:p>
        </p:txBody>
      </p:sp>
      <p:sp>
        <p:nvSpPr>
          <p:cNvPr id="5" name="Shape 400"/>
          <p:cNvSpPr txBox="1">
            <a:spLocks/>
          </p:cNvSpPr>
          <p:nvPr/>
        </p:nvSpPr>
        <p:spPr>
          <a:xfrm>
            <a:off x="724628" y="1572165"/>
            <a:ext cx="10452221" cy="50178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Clr>
                <a:srgbClr val="005D83"/>
              </a:buClr>
              <a:defRPr sz="2000">
                <a:latin typeface="Helvetica Neue"/>
                <a:ea typeface="Helvetica Neue"/>
                <a:cs typeface="Helvetica Neue"/>
                <a:sym typeface="Helvetica Neue"/>
              </a:defRPr>
            </a:pPr>
            <a:r>
              <a:rPr lang="pt-BR" sz="2800" dirty="0">
                <a:latin typeface="Helvetica Neue"/>
                <a:ea typeface="Helvetica Neue"/>
                <a:cs typeface="Helvetica Neue"/>
                <a:sym typeface="Helvetica Neue"/>
              </a:rPr>
              <a:t>A formação de uma cultura de mérito e desempenho depende da criação de uma </a:t>
            </a:r>
            <a:r>
              <a:rPr lang="pt-BR" sz="2800" b="1" dirty="0">
                <a:solidFill>
                  <a:srgbClr val="005D83"/>
                </a:solidFill>
                <a:latin typeface="Helvetica Neue"/>
                <a:sym typeface="Helvetica Neue"/>
              </a:rPr>
              <a:t>cultura de Estado</a:t>
            </a:r>
            <a:r>
              <a:rPr lang="pt-BR" sz="2800" dirty="0">
                <a:latin typeface="Helvetica Neue"/>
                <a:sym typeface="Helvetica Neue"/>
              </a:rPr>
              <a:t>, que ultrapasse governos e seja incorporada </a:t>
            </a:r>
            <a:r>
              <a:rPr lang="pt-BR" sz="2800" dirty="0">
                <a:latin typeface="Helvetica Neue"/>
                <a:ea typeface="Helvetica Neue"/>
                <a:cs typeface="Helvetica Neue"/>
                <a:sym typeface="Helvetica Neue"/>
              </a:rPr>
              <a:t>pelo corpo funcional. </a:t>
            </a:r>
          </a:p>
          <a:p>
            <a:pPr algn="just">
              <a:buClr>
                <a:srgbClr val="005D83"/>
              </a:buClr>
              <a:defRPr sz="2000">
                <a:latin typeface="Helvetica Neue"/>
                <a:ea typeface="Helvetica Neue"/>
                <a:cs typeface="Helvetica Neue"/>
                <a:sym typeface="Helvetica Neue"/>
              </a:defRPr>
            </a:pPr>
            <a:r>
              <a:rPr lang="pt-BR" sz="2800" b="1" dirty="0">
                <a:solidFill>
                  <a:srgbClr val="005D83"/>
                </a:solidFill>
                <a:latin typeface="Helvetica Neue"/>
                <a:sym typeface="Helvetica Neue"/>
              </a:rPr>
              <a:t>Concursos públicos </a:t>
            </a:r>
            <a:r>
              <a:rPr lang="pt-BR" sz="2800" dirty="0">
                <a:latin typeface="Helvetica Neue"/>
                <a:ea typeface="Helvetica Neue"/>
                <a:cs typeface="Helvetica Neue"/>
                <a:sym typeface="Helvetica Neue"/>
              </a:rPr>
              <a:t>mais atrativos do que o mercado trazem a contratação de servidores não necessariamente </a:t>
            </a:r>
            <a:r>
              <a:rPr lang="pt-BR" sz="2800" b="1" dirty="0">
                <a:solidFill>
                  <a:srgbClr val="005D83"/>
                </a:solidFill>
                <a:latin typeface="Helvetica Neue"/>
                <a:sym typeface="Helvetica Neue"/>
              </a:rPr>
              <a:t>vocacionados</a:t>
            </a:r>
            <a:r>
              <a:rPr lang="pt-BR" sz="2800" dirty="0">
                <a:latin typeface="Helvetica Neue"/>
                <a:ea typeface="Helvetica Neue"/>
                <a:cs typeface="Helvetica Neue"/>
                <a:sym typeface="Helvetica Neue"/>
              </a:rPr>
              <a:t> ao serviço público.</a:t>
            </a:r>
          </a:p>
          <a:p>
            <a:pPr algn="just">
              <a:buClr>
                <a:srgbClr val="005D83"/>
              </a:buClr>
              <a:defRPr sz="2000">
                <a:latin typeface="Helvetica Neue"/>
                <a:ea typeface="Helvetica Neue"/>
                <a:cs typeface="Helvetica Neue"/>
                <a:sym typeface="Helvetica Neue"/>
              </a:defRPr>
            </a:pPr>
            <a:r>
              <a:rPr lang="pt-BR" sz="2800" b="1" dirty="0">
                <a:solidFill>
                  <a:srgbClr val="005D83"/>
                </a:solidFill>
                <a:latin typeface="Helvetica Neue"/>
                <a:sym typeface="Helvetica Neue"/>
              </a:rPr>
              <a:t>Meritocracia</a:t>
            </a:r>
            <a:r>
              <a:rPr lang="pt-BR" sz="2800" dirty="0">
                <a:latin typeface="Helvetica Neue"/>
                <a:ea typeface="Helvetica Neue"/>
                <a:cs typeface="Helvetica Neue"/>
                <a:sym typeface="Helvetica Neue"/>
              </a:rPr>
              <a:t> nem sempre é um conceito bem visto. </a:t>
            </a:r>
          </a:p>
          <a:p>
            <a:pPr algn="just">
              <a:buClr>
                <a:srgbClr val="005D83"/>
              </a:buClr>
              <a:defRPr sz="2000">
                <a:latin typeface="Helvetica Neue"/>
                <a:ea typeface="Helvetica Neue"/>
                <a:cs typeface="Helvetica Neue"/>
                <a:sym typeface="Helvetica Neue"/>
              </a:defRPr>
            </a:pPr>
            <a:r>
              <a:rPr lang="pt-BR" sz="2800" dirty="0">
                <a:latin typeface="Helvetica Neue"/>
                <a:ea typeface="Helvetica Neue"/>
                <a:cs typeface="Helvetica Neue"/>
                <a:sym typeface="Helvetica Neue"/>
              </a:rPr>
              <a:t>A </a:t>
            </a:r>
            <a:r>
              <a:rPr lang="pt-BR" sz="2800" b="1" dirty="0">
                <a:solidFill>
                  <a:srgbClr val="005D83"/>
                </a:solidFill>
                <a:latin typeface="Helvetica Neue"/>
                <a:sym typeface="Helvetica Neue"/>
              </a:rPr>
              <a:t>crise fiscal </a:t>
            </a:r>
            <a:r>
              <a:rPr lang="pt-BR" sz="2800" dirty="0">
                <a:latin typeface="Helvetica Neue"/>
                <a:ea typeface="Helvetica Neue"/>
                <a:cs typeface="Helvetica Neue"/>
                <a:sym typeface="Helvetica Neue"/>
              </a:rPr>
              <a:t>tem impactos diretos na política de capacitação. </a:t>
            </a:r>
          </a:p>
          <a:p>
            <a:pPr algn="just">
              <a:buClr>
                <a:srgbClr val="005D83"/>
              </a:buClr>
              <a:defRPr sz="2000">
                <a:latin typeface="Helvetica Neue"/>
                <a:ea typeface="Helvetica Neue"/>
                <a:cs typeface="Helvetica Neue"/>
                <a:sym typeface="Helvetica Neue"/>
              </a:defRPr>
            </a:pPr>
            <a:endParaRPr lang="pt-BR" sz="2400" dirty="0">
              <a:latin typeface="Helvetica Neue"/>
              <a:ea typeface="Helvetica Neue"/>
              <a:cs typeface="Helvetica Neue"/>
              <a:sym typeface="Helvetica Neue"/>
            </a:endParaRPr>
          </a:p>
          <a:p>
            <a:pPr algn="just">
              <a:buClr>
                <a:srgbClr val="005D83"/>
              </a:buClr>
              <a:defRPr sz="2000">
                <a:latin typeface="Helvetica Neue"/>
                <a:ea typeface="Helvetica Neue"/>
                <a:cs typeface="Helvetica Neue"/>
                <a:sym typeface="Helvetica Neue"/>
              </a:defRPr>
            </a:pPr>
            <a:endParaRPr lang="pt-BR" sz="2400" dirty="0">
              <a:latin typeface="Helvetica Neue"/>
              <a:ea typeface="Helvetica Neue"/>
              <a:cs typeface="Helvetica Neue"/>
              <a:sym typeface="Helvetica Neue"/>
            </a:endParaRPr>
          </a:p>
          <a:p>
            <a:pPr algn="just">
              <a:buClr>
                <a:srgbClr val="005D83"/>
              </a:buClr>
              <a:defRPr sz="2000">
                <a:latin typeface="Helvetica Neue"/>
                <a:ea typeface="Helvetica Neue"/>
                <a:cs typeface="Helvetica Neue"/>
                <a:sym typeface="Helvetica Neue"/>
              </a:defRPr>
            </a:pPr>
            <a:endParaRPr lang="pt-BR" sz="2400" dirty="0">
              <a:latin typeface="Helvetica Neue"/>
              <a:ea typeface="Helvetica Neue"/>
              <a:cs typeface="Helvetica Neue"/>
              <a:sym typeface="Helvetica Neue"/>
            </a:endParaRPr>
          </a:p>
          <a:p>
            <a:pPr algn="just">
              <a:buClr>
                <a:srgbClr val="005D83"/>
              </a:buClr>
              <a:defRPr sz="2000">
                <a:latin typeface="Helvetica Neue"/>
                <a:ea typeface="Helvetica Neue"/>
                <a:cs typeface="Helvetica Neue"/>
                <a:sym typeface="Helvetica Neue"/>
              </a:defRPr>
            </a:pPr>
            <a:endParaRPr lang="pt-BR" sz="2400" dirty="0">
              <a:latin typeface="Helvetica Neue"/>
              <a:ea typeface="Helvetica Neue"/>
              <a:cs typeface="Helvetica Neue"/>
              <a:sym typeface="Helvetica Neue"/>
            </a:endParaRPr>
          </a:p>
          <a:p>
            <a:pPr algn="just">
              <a:buClr>
                <a:srgbClr val="005D83"/>
              </a:buClr>
              <a:defRPr sz="2000">
                <a:latin typeface="Helvetica Neue"/>
                <a:ea typeface="Helvetica Neue"/>
                <a:cs typeface="Helvetica Neue"/>
                <a:sym typeface="Helvetica Neue"/>
              </a:defRPr>
            </a:pPr>
            <a:endParaRPr lang="pt-BR" sz="2400" dirty="0">
              <a:latin typeface="Helvetica Neue"/>
              <a:ea typeface="Helvetica Neue"/>
              <a:cs typeface="Helvetica Neue"/>
              <a:sym typeface="Helvetica Neue"/>
            </a:endParaRPr>
          </a:p>
        </p:txBody>
      </p:sp>
      <p:sp>
        <p:nvSpPr>
          <p:cNvPr id="4" name="Retângulo: Cantos Arredondados 3"/>
          <p:cNvSpPr/>
          <p:nvPr/>
        </p:nvSpPr>
        <p:spPr>
          <a:xfrm>
            <a:off x="1655379" y="5659821"/>
            <a:ext cx="8939049" cy="804041"/>
          </a:xfrm>
          <a:prstGeom prst="roundRect">
            <a:avLst/>
          </a:prstGeom>
          <a:solidFill>
            <a:srgbClr val="298DAC"/>
          </a:solidFill>
          <a:ln>
            <a:solidFill>
              <a:srgbClr val="005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a:solidFill>
                  <a:schemeClr val="bg1"/>
                </a:solidFill>
              </a:rPr>
              <a:t>Como as Escolas de Governo podem atuar para superar estes desafios?</a:t>
            </a:r>
          </a:p>
        </p:txBody>
      </p:sp>
    </p:spTree>
    <p:extLst>
      <p:ext uri="{BB962C8B-B14F-4D97-AF65-F5344CB8AC3E}">
        <p14:creationId xmlns:p14="http://schemas.microsoft.com/office/powerpoint/2010/main" val="198793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Grupo 5"/>
          <p:cNvGrpSpPr/>
          <p:nvPr/>
        </p:nvGrpSpPr>
        <p:grpSpPr>
          <a:xfrm>
            <a:off x="0" y="0"/>
            <a:ext cx="12192000" cy="3712029"/>
            <a:chOff x="-793" y="0"/>
            <a:chExt cx="12192000" cy="3712029"/>
          </a:xfrm>
        </p:grpSpPr>
        <p:pic>
          <p:nvPicPr>
            <p:cNvPr id="18" name="Imagem 17"/>
            <p:cNvPicPr>
              <a:picLocks noChangeAspect="1"/>
            </p:cNvPicPr>
            <p:nvPr/>
          </p:nvPicPr>
          <p:blipFill>
            <a:blip r:embed="rId2"/>
            <a:stretch>
              <a:fillRect/>
            </a:stretch>
          </p:blipFill>
          <p:spPr>
            <a:xfrm>
              <a:off x="-793" y="0"/>
              <a:ext cx="12192000" cy="3712029"/>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599" y="593812"/>
              <a:ext cx="1479105" cy="872814"/>
            </a:xfrm>
            <a:prstGeom prst="rect">
              <a:avLst/>
            </a:prstGeom>
          </p:spPr>
        </p:pic>
        <p:pic>
          <p:nvPicPr>
            <p:cNvPr id="19" name="Imagem 1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3773" y="3130876"/>
              <a:ext cx="270552" cy="270552"/>
            </a:xfrm>
            <a:prstGeom prst="rect">
              <a:avLst/>
            </a:prstGeom>
          </p:spPr>
        </p:pic>
        <p:pic>
          <p:nvPicPr>
            <p:cNvPr id="20" name="Imagem 1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50504" y="3130876"/>
              <a:ext cx="270552" cy="270552"/>
            </a:xfrm>
            <a:prstGeom prst="rect">
              <a:avLst/>
            </a:prstGeom>
          </p:spPr>
        </p:pic>
        <p:pic>
          <p:nvPicPr>
            <p:cNvPr id="21" name="Imagem 20">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23708" y="3130876"/>
              <a:ext cx="270552" cy="270552"/>
            </a:xfrm>
            <a:prstGeom prst="rect">
              <a:avLst/>
            </a:prstGeom>
            <a:noFill/>
            <a:ln>
              <a:noFill/>
            </a:ln>
          </p:spPr>
        </p:pic>
        <p:pic>
          <p:nvPicPr>
            <p:cNvPr id="22" name="Imagem 21">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77299" y="3130876"/>
              <a:ext cx="270552" cy="270552"/>
            </a:xfrm>
            <a:prstGeom prst="rect">
              <a:avLst/>
            </a:prstGeom>
          </p:spPr>
        </p:pic>
        <p:pic>
          <p:nvPicPr>
            <p:cNvPr id="3" name="Imagem 2"/>
            <p:cNvPicPr>
              <a:picLocks noChangeAspect="1"/>
            </p:cNvPicPr>
            <p:nvPr/>
          </p:nvPicPr>
          <p:blipFill>
            <a:blip r:embed="rId12"/>
            <a:stretch>
              <a:fillRect/>
            </a:stretch>
          </p:blipFill>
          <p:spPr>
            <a:xfrm>
              <a:off x="517655" y="2483065"/>
              <a:ext cx="1883827" cy="579170"/>
            </a:xfrm>
            <a:prstGeom prst="rect">
              <a:avLst/>
            </a:prstGeom>
          </p:spPr>
        </p:pic>
      </p:grpSp>
      <p:grpSp>
        <p:nvGrpSpPr>
          <p:cNvPr id="10" name="Grupo 9"/>
          <p:cNvGrpSpPr/>
          <p:nvPr/>
        </p:nvGrpSpPr>
        <p:grpSpPr>
          <a:xfrm>
            <a:off x="518449" y="5744907"/>
            <a:ext cx="1758820" cy="696408"/>
            <a:chOff x="518449" y="5744907"/>
            <a:chExt cx="1758820" cy="696408"/>
          </a:xfrm>
        </p:grpSpPr>
        <p:pic>
          <p:nvPicPr>
            <p:cNvPr id="13" name="Imagem 12"/>
            <p:cNvPicPr>
              <a:picLocks noChangeAspect="1"/>
            </p:cNvPicPr>
            <p:nvPr/>
          </p:nvPicPr>
          <p:blipFill>
            <a:blip r:embed="rId13"/>
            <a:stretch>
              <a:fillRect/>
            </a:stretch>
          </p:blipFill>
          <p:spPr>
            <a:xfrm>
              <a:off x="604042" y="5744907"/>
              <a:ext cx="206376" cy="45719"/>
            </a:xfrm>
            <a:prstGeom prst="rect">
              <a:avLst/>
            </a:prstGeom>
          </p:spPr>
        </p:pic>
        <p:sp>
          <p:nvSpPr>
            <p:cNvPr id="23" name="Retângulo 22"/>
            <p:cNvSpPr/>
            <p:nvPr/>
          </p:nvSpPr>
          <p:spPr>
            <a:xfrm>
              <a:off x="518449" y="5825762"/>
              <a:ext cx="1758820" cy="615553"/>
            </a:xfrm>
            <a:prstGeom prst="rect">
              <a:avLst/>
            </a:prstGeom>
            <a:noFill/>
          </p:spPr>
          <p:txBody>
            <a:bodyPr wrap="square" rtlCol="0">
              <a:spAutoFit/>
            </a:bodyPr>
            <a:lstStyle/>
            <a:p>
              <a:r>
                <a:rPr lang="pt-BR" sz="1000" b="1" dirty="0">
                  <a:solidFill>
                    <a:srgbClr val="626262"/>
                  </a:solidFill>
                </a:rPr>
                <a:t>CAMPUS ALOYSIO FARIA</a:t>
              </a:r>
            </a:p>
            <a:p>
              <a:r>
                <a:rPr lang="pt-BR" sz="800" dirty="0">
                  <a:solidFill>
                    <a:srgbClr val="626262"/>
                  </a:solidFill>
                </a:rPr>
                <a:t>Av. Princesa Diana, 760</a:t>
              </a:r>
            </a:p>
            <a:p>
              <a:r>
                <a:rPr lang="pt-BR" sz="800" dirty="0">
                  <a:solidFill>
                    <a:srgbClr val="626262"/>
                  </a:solidFill>
                </a:rPr>
                <a:t>Alphaville Lagoa dos Ingleses</a:t>
              </a:r>
            </a:p>
            <a:p>
              <a:r>
                <a:rPr lang="pt-BR" sz="800" dirty="0">
                  <a:solidFill>
                    <a:srgbClr val="626262"/>
                  </a:solidFill>
                </a:rPr>
                <a:t>34.018-006 – Nova Lima (MG)</a:t>
              </a:r>
            </a:p>
          </p:txBody>
        </p:sp>
      </p:grpSp>
      <p:grpSp>
        <p:nvGrpSpPr>
          <p:cNvPr id="9" name="Grupo 8"/>
          <p:cNvGrpSpPr/>
          <p:nvPr/>
        </p:nvGrpSpPr>
        <p:grpSpPr>
          <a:xfrm>
            <a:off x="2858453" y="5744907"/>
            <a:ext cx="1924049" cy="696408"/>
            <a:chOff x="2196302" y="5744907"/>
            <a:chExt cx="1924049" cy="696408"/>
          </a:xfrm>
        </p:grpSpPr>
        <p:sp>
          <p:nvSpPr>
            <p:cNvPr id="24" name="Retângulo 23"/>
            <p:cNvSpPr/>
            <p:nvPr/>
          </p:nvSpPr>
          <p:spPr>
            <a:xfrm>
              <a:off x="2196302" y="5825762"/>
              <a:ext cx="1924049" cy="615553"/>
            </a:xfrm>
            <a:prstGeom prst="rect">
              <a:avLst/>
            </a:prstGeom>
            <a:noFill/>
          </p:spPr>
          <p:txBody>
            <a:bodyPr wrap="square" rtlCol="0">
              <a:spAutoFit/>
            </a:bodyPr>
            <a:lstStyle/>
            <a:p>
              <a:r>
                <a:rPr lang="pt-BR" sz="1000" b="1" dirty="0">
                  <a:solidFill>
                    <a:srgbClr val="626262"/>
                  </a:solidFill>
                </a:rPr>
                <a:t>CAMPUS BELO HORIZONTE</a:t>
              </a:r>
            </a:p>
            <a:p>
              <a:r>
                <a:rPr lang="pt-BR" sz="800" dirty="0">
                  <a:solidFill>
                    <a:srgbClr val="626262"/>
                  </a:solidFill>
                </a:rPr>
                <a:t>Rua Bernardo Guimarães, 3.071</a:t>
              </a:r>
            </a:p>
            <a:p>
              <a:r>
                <a:rPr lang="pt-BR" sz="800" dirty="0">
                  <a:solidFill>
                    <a:srgbClr val="626262"/>
                  </a:solidFill>
                </a:rPr>
                <a:t>Santo Agostinho</a:t>
              </a:r>
            </a:p>
            <a:p>
              <a:r>
                <a:rPr lang="pt-BR" sz="800" dirty="0">
                  <a:solidFill>
                    <a:srgbClr val="626262"/>
                  </a:solidFill>
                </a:rPr>
                <a:t>30140-083 – Belo Horizonte (MG)</a:t>
              </a:r>
            </a:p>
          </p:txBody>
        </p:sp>
        <p:pic>
          <p:nvPicPr>
            <p:cNvPr id="29" name="Imagem 28"/>
            <p:cNvPicPr>
              <a:picLocks noChangeAspect="1"/>
            </p:cNvPicPr>
            <p:nvPr/>
          </p:nvPicPr>
          <p:blipFill>
            <a:blip r:embed="rId13"/>
            <a:stretch>
              <a:fillRect/>
            </a:stretch>
          </p:blipFill>
          <p:spPr>
            <a:xfrm>
              <a:off x="2305207" y="5744907"/>
              <a:ext cx="206376" cy="45719"/>
            </a:xfrm>
            <a:prstGeom prst="rect">
              <a:avLst/>
            </a:prstGeom>
          </p:spPr>
        </p:pic>
      </p:grpSp>
      <p:grpSp>
        <p:nvGrpSpPr>
          <p:cNvPr id="8" name="Grupo 7"/>
          <p:cNvGrpSpPr/>
          <p:nvPr/>
        </p:nvGrpSpPr>
        <p:grpSpPr>
          <a:xfrm>
            <a:off x="5363686" y="5744907"/>
            <a:ext cx="1701672" cy="696408"/>
            <a:chOff x="3900028" y="5744907"/>
            <a:chExt cx="1701672" cy="696408"/>
          </a:xfrm>
        </p:grpSpPr>
        <p:sp>
          <p:nvSpPr>
            <p:cNvPr id="25" name="Retângulo 24"/>
            <p:cNvSpPr/>
            <p:nvPr/>
          </p:nvSpPr>
          <p:spPr>
            <a:xfrm>
              <a:off x="3900028" y="5825762"/>
              <a:ext cx="1701672" cy="615553"/>
            </a:xfrm>
            <a:prstGeom prst="rect">
              <a:avLst/>
            </a:prstGeom>
            <a:noFill/>
          </p:spPr>
          <p:txBody>
            <a:bodyPr wrap="square" rtlCol="0">
              <a:spAutoFit/>
            </a:bodyPr>
            <a:lstStyle/>
            <a:p>
              <a:r>
                <a:rPr lang="pt-BR" sz="1000" b="1" dirty="0">
                  <a:solidFill>
                    <a:srgbClr val="626262"/>
                  </a:solidFill>
                </a:rPr>
                <a:t>CAMPUS SÃO PAULO</a:t>
              </a:r>
            </a:p>
            <a:p>
              <a:r>
                <a:rPr lang="pt-BR" sz="800" dirty="0">
                  <a:solidFill>
                    <a:srgbClr val="626262"/>
                  </a:solidFill>
                </a:rPr>
                <a:t>Av. Dr. Cardoso de Melo, 1.184 </a:t>
              </a:r>
              <a:br>
                <a:rPr lang="pt-BR" sz="800" dirty="0">
                  <a:solidFill>
                    <a:srgbClr val="626262"/>
                  </a:solidFill>
                </a:rPr>
              </a:br>
              <a:r>
                <a:rPr lang="pt-BR" sz="800" dirty="0">
                  <a:solidFill>
                    <a:srgbClr val="626262"/>
                  </a:solidFill>
                </a:rPr>
                <a:t>Vila Olímpia – 15º andar</a:t>
              </a:r>
            </a:p>
            <a:p>
              <a:r>
                <a:rPr lang="pt-BR" sz="800" dirty="0">
                  <a:solidFill>
                    <a:srgbClr val="626262"/>
                  </a:solidFill>
                </a:rPr>
                <a:t>04548-004 – São Paulo (SP)</a:t>
              </a:r>
            </a:p>
          </p:txBody>
        </p:sp>
        <p:pic>
          <p:nvPicPr>
            <p:cNvPr id="30" name="Imagem 29"/>
            <p:cNvPicPr>
              <a:picLocks noChangeAspect="1"/>
            </p:cNvPicPr>
            <p:nvPr/>
          </p:nvPicPr>
          <p:blipFill>
            <a:blip r:embed="rId13"/>
            <a:stretch>
              <a:fillRect/>
            </a:stretch>
          </p:blipFill>
          <p:spPr>
            <a:xfrm>
              <a:off x="4006372" y="5744907"/>
              <a:ext cx="206376" cy="45719"/>
            </a:xfrm>
            <a:prstGeom prst="rect">
              <a:avLst/>
            </a:prstGeom>
          </p:spPr>
        </p:pic>
      </p:grpSp>
      <p:grpSp>
        <p:nvGrpSpPr>
          <p:cNvPr id="2" name="Grupo 1"/>
          <p:cNvGrpSpPr/>
          <p:nvPr/>
        </p:nvGrpSpPr>
        <p:grpSpPr>
          <a:xfrm>
            <a:off x="7646542" y="5744907"/>
            <a:ext cx="1676193" cy="696408"/>
            <a:chOff x="5601700" y="5744907"/>
            <a:chExt cx="1676193" cy="696408"/>
          </a:xfrm>
        </p:grpSpPr>
        <p:sp>
          <p:nvSpPr>
            <p:cNvPr id="26" name="Retângulo 25"/>
            <p:cNvSpPr/>
            <p:nvPr/>
          </p:nvSpPr>
          <p:spPr>
            <a:xfrm>
              <a:off x="5601700" y="5825762"/>
              <a:ext cx="1676193" cy="615553"/>
            </a:xfrm>
            <a:prstGeom prst="rect">
              <a:avLst/>
            </a:prstGeom>
            <a:noFill/>
          </p:spPr>
          <p:txBody>
            <a:bodyPr wrap="square" rtlCol="0">
              <a:spAutoFit/>
            </a:bodyPr>
            <a:lstStyle/>
            <a:p>
              <a:r>
                <a:rPr lang="pt-BR" sz="1000" b="1" dirty="0">
                  <a:solidFill>
                    <a:srgbClr val="626262"/>
                  </a:solidFill>
                </a:rPr>
                <a:t>CAMPUS RIO DE JANEIRO</a:t>
              </a:r>
            </a:p>
            <a:p>
              <a:r>
                <a:rPr lang="pt-BR" sz="800" dirty="0">
                  <a:solidFill>
                    <a:srgbClr val="626262"/>
                  </a:solidFill>
                </a:rPr>
                <a:t>Praia de Botafogo, 300 – 3º andar</a:t>
              </a:r>
            </a:p>
            <a:p>
              <a:r>
                <a:rPr lang="pt-BR" sz="800" dirty="0">
                  <a:solidFill>
                    <a:srgbClr val="626262"/>
                  </a:solidFill>
                </a:rPr>
                <a:t>Botafogo</a:t>
              </a:r>
            </a:p>
            <a:p>
              <a:r>
                <a:rPr lang="pt-BR" sz="800" dirty="0">
                  <a:solidFill>
                    <a:srgbClr val="626262"/>
                  </a:solidFill>
                </a:rPr>
                <a:t>22250-040 – Rio de Janeiro (RJ)</a:t>
              </a:r>
            </a:p>
          </p:txBody>
        </p:sp>
        <p:pic>
          <p:nvPicPr>
            <p:cNvPr id="31" name="Imagem 30"/>
            <p:cNvPicPr>
              <a:picLocks noChangeAspect="1"/>
            </p:cNvPicPr>
            <p:nvPr/>
          </p:nvPicPr>
          <p:blipFill>
            <a:blip r:embed="rId13"/>
            <a:stretch>
              <a:fillRect/>
            </a:stretch>
          </p:blipFill>
          <p:spPr>
            <a:xfrm>
              <a:off x="5707537" y="5744907"/>
              <a:ext cx="206376" cy="45719"/>
            </a:xfrm>
            <a:prstGeom prst="rect">
              <a:avLst/>
            </a:prstGeom>
          </p:spPr>
        </p:pic>
      </p:grpSp>
      <p:grpSp>
        <p:nvGrpSpPr>
          <p:cNvPr id="11" name="Grupo 10"/>
          <p:cNvGrpSpPr/>
          <p:nvPr/>
        </p:nvGrpSpPr>
        <p:grpSpPr>
          <a:xfrm>
            <a:off x="9903920" y="5744907"/>
            <a:ext cx="1556243" cy="819519"/>
            <a:chOff x="10056320" y="5744907"/>
            <a:chExt cx="1556243" cy="819519"/>
          </a:xfrm>
        </p:grpSpPr>
        <p:sp>
          <p:nvSpPr>
            <p:cNvPr id="28" name="Retângulo 27"/>
            <p:cNvSpPr/>
            <p:nvPr/>
          </p:nvSpPr>
          <p:spPr>
            <a:xfrm>
              <a:off x="10056320" y="5825762"/>
              <a:ext cx="1556243" cy="738664"/>
            </a:xfrm>
            <a:prstGeom prst="rect">
              <a:avLst/>
            </a:prstGeom>
            <a:noFill/>
          </p:spPr>
          <p:txBody>
            <a:bodyPr wrap="square" rtlCol="0">
              <a:spAutoFit/>
            </a:bodyPr>
            <a:lstStyle/>
            <a:p>
              <a:r>
                <a:rPr lang="pt-BR" sz="1000" b="1" dirty="0">
                  <a:solidFill>
                    <a:srgbClr val="626262"/>
                  </a:solidFill>
                </a:rPr>
                <a:t>ASSOCIADOS REGIONAIS</a:t>
              </a:r>
            </a:p>
            <a:p>
              <a:r>
                <a:rPr lang="pt-BR" sz="800" dirty="0">
                  <a:solidFill>
                    <a:srgbClr val="626262"/>
                  </a:solidFill>
                </a:rPr>
                <a:t>A FDC trabalha em parceria com associados regionais em todo o Brasil. Consulte o associado mais próximo à sua região.</a:t>
              </a:r>
            </a:p>
          </p:txBody>
        </p:sp>
        <p:pic>
          <p:nvPicPr>
            <p:cNvPr id="32" name="Imagem 31"/>
            <p:cNvPicPr>
              <a:picLocks noChangeAspect="1"/>
            </p:cNvPicPr>
            <p:nvPr/>
          </p:nvPicPr>
          <p:blipFill>
            <a:blip r:embed="rId13"/>
            <a:stretch>
              <a:fillRect/>
            </a:stretch>
          </p:blipFill>
          <p:spPr>
            <a:xfrm>
              <a:off x="10139997" y="5744907"/>
              <a:ext cx="206376" cy="45719"/>
            </a:xfrm>
            <a:prstGeom prst="rect">
              <a:avLst/>
            </a:prstGeom>
          </p:spPr>
        </p:pic>
      </p:grpSp>
    </p:spTree>
    <p:extLst>
      <p:ext uri="{BB962C8B-B14F-4D97-AF65-F5344CB8AC3E}">
        <p14:creationId xmlns:p14="http://schemas.microsoft.com/office/powerpoint/2010/main" val="678975629"/>
      </p:ext>
    </p:extLst>
  </p:cSld>
  <p:clrMapOvr>
    <a:masterClrMapping/>
  </p:clrMapOvr>
</p:sld>
</file>

<file path=ppt/theme/theme1.xml><?xml version="1.0" encoding="utf-8"?>
<a:theme xmlns:a="http://schemas.openxmlformats.org/drawingml/2006/main" name="2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2023</TotalTime>
  <Words>969</Words>
  <Application>Microsoft Office PowerPoint</Application>
  <PresentationFormat>Widescreen</PresentationFormat>
  <Paragraphs>94</Paragraphs>
  <Slides>7</Slides>
  <Notes>5</Notes>
  <HiddenSlides>0</HiddenSlides>
  <MMClips>0</MMClips>
  <ScaleCrop>false</ScaleCrop>
  <HeadingPairs>
    <vt:vector size="6" baseType="variant">
      <vt:variant>
        <vt:lpstr>Fontes usadas</vt:lpstr>
      </vt:variant>
      <vt:variant>
        <vt:i4>4</vt:i4>
      </vt:variant>
      <vt:variant>
        <vt:lpstr>Tema</vt:lpstr>
      </vt:variant>
      <vt:variant>
        <vt:i4>3</vt:i4>
      </vt:variant>
      <vt:variant>
        <vt:lpstr>Títulos de slides</vt:lpstr>
      </vt:variant>
      <vt:variant>
        <vt:i4>7</vt:i4>
      </vt:variant>
    </vt:vector>
  </HeadingPairs>
  <TitlesOfParts>
    <vt:vector size="14" baseType="lpstr">
      <vt:lpstr>Arial</vt:lpstr>
      <vt:lpstr>Calibri</vt:lpstr>
      <vt:lpstr>Helvetica</vt:lpstr>
      <vt:lpstr>Helvetica Neue</vt:lpstr>
      <vt:lpstr>2_Tema do Office</vt:lpstr>
      <vt:lpstr>Tema do Office</vt:lpstr>
      <vt:lpstr>1_Tema do Office</vt:lpstr>
      <vt:lpstr>Apresentação do PowerPoint</vt:lpstr>
      <vt:lpstr>Escolas de governo</vt:lpstr>
      <vt:lpstr>Escolas de governo</vt:lpstr>
      <vt:lpstr>A MODERNIZAÇÃO DO ESTADO</vt:lpstr>
      <vt:lpstr>A MODERNIZAÇÃO DO ESTADO</vt:lpstr>
      <vt:lpstr>Escolas de governo</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laura_asv@outlook.com</dc:creator>
  <cp:lastModifiedBy>Renata Vilhena</cp:lastModifiedBy>
  <cp:revision>197</cp:revision>
  <cp:lastPrinted>2017-03-13T11:51:58Z</cp:lastPrinted>
  <dcterms:created xsi:type="dcterms:W3CDTF">2017-02-22T01:45:02Z</dcterms:created>
  <dcterms:modified xsi:type="dcterms:W3CDTF">2017-06-19T15:28:05Z</dcterms:modified>
</cp:coreProperties>
</file>